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Lst>
  <p:sldSz cx="43891200" cy="32918400"/>
  <p:notesSz cx="7010400" cy="9296400"/>
  <p:defaultTextStyle>
    <a:defPPr>
      <a:defRPr lang="en-US"/>
    </a:defPPr>
    <a:lvl1pPr marL="0" algn="l" defTabSz="4888476" rtl="0" eaLnBrk="1" latinLnBrk="0" hangingPunct="1">
      <a:defRPr sz="9300" kern="1200">
        <a:solidFill>
          <a:schemeClr val="tx1"/>
        </a:solidFill>
        <a:latin typeface="+mn-lt"/>
        <a:ea typeface="+mn-ea"/>
        <a:cs typeface="+mn-cs"/>
      </a:defRPr>
    </a:lvl1pPr>
    <a:lvl2pPr marL="2444238" algn="l" defTabSz="4888476" rtl="0" eaLnBrk="1" latinLnBrk="0" hangingPunct="1">
      <a:defRPr sz="9300" kern="1200">
        <a:solidFill>
          <a:schemeClr val="tx1"/>
        </a:solidFill>
        <a:latin typeface="+mn-lt"/>
        <a:ea typeface="+mn-ea"/>
        <a:cs typeface="+mn-cs"/>
      </a:defRPr>
    </a:lvl2pPr>
    <a:lvl3pPr marL="4888476" algn="l" defTabSz="4888476" rtl="0" eaLnBrk="1" latinLnBrk="0" hangingPunct="1">
      <a:defRPr sz="9300" kern="1200">
        <a:solidFill>
          <a:schemeClr val="tx1"/>
        </a:solidFill>
        <a:latin typeface="+mn-lt"/>
        <a:ea typeface="+mn-ea"/>
        <a:cs typeface="+mn-cs"/>
      </a:defRPr>
    </a:lvl3pPr>
    <a:lvl4pPr marL="7332725" algn="l" defTabSz="4888476" rtl="0" eaLnBrk="1" latinLnBrk="0" hangingPunct="1">
      <a:defRPr sz="9300" kern="1200">
        <a:solidFill>
          <a:schemeClr val="tx1"/>
        </a:solidFill>
        <a:latin typeface="+mn-lt"/>
        <a:ea typeface="+mn-ea"/>
        <a:cs typeface="+mn-cs"/>
      </a:defRPr>
    </a:lvl4pPr>
    <a:lvl5pPr marL="9776965" algn="l" defTabSz="4888476" rtl="0" eaLnBrk="1" latinLnBrk="0" hangingPunct="1">
      <a:defRPr sz="9300" kern="1200">
        <a:solidFill>
          <a:schemeClr val="tx1"/>
        </a:solidFill>
        <a:latin typeface="+mn-lt"/>
        <a:ea typeface="+mn-ea"/>
        <a:cs typeface="+mn-cs"/>
      </a:defRPr>
    </a:lvl5pPr>
    <a:lvl6pPr marL="12221203" algn="l" defTabSz="4888476" rtl="0" eaLnBrk="1" latinLnBrk="0" hangingPunct="1">
      <a:defRPr sz="9300" kern="1200">
        <a:solidFill>
          <a:schemeClr val="tx1"/>
        </a:solidFill>
        <a:latin typeface="+mn-lt"/>
        <a:ea typeface="+mn-ea"/>
        <a:cs typeface="+mn-cs"/>
      </a:defRPr>
    </a:lvl6pPr>
    <a:lvl7pPr marL="14665441" algn="l" defTabSz="4888476" rtl="0" eaLnBrk="1" latinLnBrk="0" hangingPunct="1">
      <a:defRPr sz="9300" kern="1200">
        <a:solidFill>
          <a:schemeClr val="tx1"/>
        </a:solidFill>
        <a:latin typeface="+mn-lt"/>
        <a:ea typeface="+mn-ea"/>
        <a:cs typeface="+mn-cs"/>
      </a:defRPr>
    </a:lvl7pPr>
    <a:lvl8pPr marL="17109690" algn="l" defTabSz="4888476" rtl="0" eaLnBrk="1" latinLnBrk="0" hangingPunct="1">
      <a:defRPr sz="9300" kern="1200">
        <a:solidFill>
          <a:schemeClr val="tx1"/>
        </a:solidFill>
        <a:latin typeface="+mn-lt"/>
        <a:ea typeface="+mn-ea"/>
        <a:cs typeface="+mn-cs"/>
      </a:defRPr>
    </a:lvl8pPr>
    <a:lvl9pPr marL="19553928" algn="l" defTabSz="4888476" rtl="0" eaLnBrk="1" latinLnBrk="0" hangingPunct="1">
      <a:defRPr sz="9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17375E"/>
    <a:srgbClr val="CADCF2"/>
    <a:srgbClr val="AFCAEB"/>
    <a:srgbClr val="80ABE0"/>
    <a:srgbClr val="3C7FD0"/>
    <a:srgbClr val="8FE2FF"/>
    <a:srgbClr val="98C4FA"/>
    <a:srgbClr val="FFE285"/>
    <a:srgbClr val="F79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327" autoAdjust="0"/>
  </p:normalViewPr>
  <p:slideViewPr>
    <p:cSldViewPr showGuides="1">
      <p:cViewPr varScale="1">
        <p:scale>
          <a:sx n="15" d="100"/>
          <a:sy n="15" d="100"/>
        </p:scale>
        <p:origin x="1668" y="108"/>
      </p:cViewPr>
      <p:guideLst>
        <p:guide orient="horz"/>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EF543E-6607-6243-B557-F86D405BC766}" type="doc">
      <dgm:prSet loTypeId="urn:microsoft.com/office/officeart/2005/8/layout/venn3" loCatId="" qsTypeId="urn:microsoft.com/office/officeart/2005/8/quickstyle/simple1" qsCatId="simple" csTypeId="urn:microsoft.com/office/officeart/2005/8/colors/accent1_2" csCatId="accent1" phldr="1"/>
      <dgm:spPr/>
      <dgm:t>
        <a:bodyPr/>
        <a:lstStyle/>
        <a:p>
          <a:endParaRPr lang="en-US"/>
        </a:p>
      </dgm:t>
    </dgm:pt>
    <dgm:pt modelId="{AB583BC9-4BC5-F347-A4CF-38F61BA8A38B}">
      <dgm:prSet phldrT="[Text]" custT="1"/>
      <dgm:spPr/>
      <dgm:t>
        <a:bodyPr/>
        <a:lstStyle/>
        <a:p>
          <a:r>
            <a:rPr lang="en-US" sz="3100" dirty="0">
              <a:solidFill>
                <a:schemeClr val="bg1"/>
              </a:solidFill>
              <a:latin typeface="Arial" panose="020B0604020202020204" pitchFamily="34" charset="0"/>
              <a:cs typeface="Arial" panose="020B0604020202020204" pitchFamily="34" charset="0"/>
            </a:rPr>
            <a:t>1st Contact</a:t>
          </a:r>
          <a:endParaRPr lang="en-US" sz="3100" dirty="0">
            <a:solidFill>
              <a:schemeClr val="bg1"/>
            </a:solidFill>
          </a:endParaRPr>
        </a:p>
      </dgm:t>
    </dgm:pt>
    <dgm:pt modelId="{A13A0C44-5D93-C84B-B457-1FDF6CC701AA}" type="parTrans" cxnId="{98883738-FC8A-DB41-B42D-8A2F094B247E}">
      <dgm:prSet/>
      <dgm:spPr/>
      <dgm:t>
        <a:bodyPr/>
        <a:lstStyle/>
        <a:p>
          <a:endParaRPr lang="en-US" sz="3100">
            <a:solidFill>
              <a:schemeClr val="bg1"/>
            </a:solidFill>
          </a:endParaRPr>
        </a:p>
      </dgm:t>
    </dgm:pt>
    <dgm:pt modelId="{EEF3C7AC-8F12-804F-856C-79EAA9B6FDBF}" type="sibTrans" cxnId="{98883738-FC8A-DB41-B42D-8A2F094B247E}">
      <dgm:prSet/>
      <dgm:spPr/>
      <dgm:t>
        <a:bodyPr/>
        <a:lstStyle/>
        <a:p>
          <a:endParaRPr lang="en-US" sz="3100">
            <a:solidFill>
              <a:schemeClr val="bg1"/>
            </a:solidFill>
          </a:endParaRPr>
        </a:p>
      </dgm:t>
    </dgm:pt>
    <dgm:pt modelId="{B7D2ED76-0863-F24F-A3F6-D6D0DB7DE12D}">
      <dgm:prSet phldrT="[Text]" custT="1"/>
      <dgm:spPr/>
      <dgm:t>
        <a:bodyPr/>
        <a:lstStyle/>
        <a:p>
          <a:r>
            <a:rPr lang="en-US" sz="2800" dirty="0">
              <a:solidFill>
                <a:schemeClr val="bg1"/>
              </a:solidFill>
              <a:latin typeface="Arial" panose="020B0604020202020204" pitchFamily="34" charset="0"/>
              <a:cs typeface="Arial" panose="020B0604020202020204" pitchFamily="34" charset="0"/>
            </a:rPr>
            <a:t> </a:t>
          </a:r>
          <a:endParaRPr lang="en-US" sz="2800" dirty="0">
            <a:solidFill>
              <a:schemeClr val="bg1"/>
            </a:solidFill>
          </a:endParaRPr>
        </a:p>
      </dgm:t>
    </dgm:pt>
    <dgm:pt modelId="{9D986F00-74CB-0640-B2F5-A00A64667CFD}" type="parTrans" cxnId="{0E0B7CB4-A7A7-AA48-A8C1-F89E53F8B39B}">
      <dgm:prSet/>
      <dgm:spPr/>
      <dgm:t>
        <a:bodyPr/>
        <a:lstStyle/>
        <a:p>
          <a:endParaRPr lang="en-US" sz="3100">
            <a:solidFill>
              <a:schemeClr val="bg1"/>
            </a:solidFill>
          </a:endParaRPr>
        </a:p>
      </dgm:t>
    </dgm:pt>
    <dgm:pt modelId="{47C3523B-A3B5-8E4E-9551-BED5414F4823}" type="sibTrans" cxnId="{0E0B7CB4-A7A7-AA48-A8C1-F89E53F8B39B}">
      <dgm:prSet/>
      <dgm:spPr/>
      <dgm:t>
        <a:bodyPr/>
        <a:lstStyle/>
        <a:p>
          <a:endParaRPr lang="en-US" sz="3100">
            <a:solidFill>
              <a:schemeClr val="bg1"/>
            </a:solidFill>
          </a:endParaRPr>
        </a:p>
      </dgm:t>
    </dgm:pt>
    <dgm:pt modelId="{1E41E247-FE74-3A47-870A-BBCCD9CCEBB5}">
      <dgm:prSet phldrT="[Text]" custT="1"/>
      <dgm:spPr/>
      <dgm:t>
        <a:bodyPr/>
        <a:lstStyle/>
        <a:p>
          <a:r>
            <a:rPr lang="en-US" sz="3200" dirty="0">
              <a:solidFill>
                <a:schemeClr val="bg1"/>
              </a:solidFill>
              <a:latin typeface="Arial" panose="020B0604020202020204" pitchFamily="34" charset="0"/>
              <a:cs typeface="Arial" panose="020B0604020202020204" pitchFamily="34" charset="0"/>
            </a:rPr>
            <a:t> </a:t>
          </a:r>
          <a:endParaRPr lang="en-US" sz="2800" dirty="0">
            <a:solidFill>
              <a:schemeClr val="bg1"/>
            </a:solidFill>
          </a:endParaRPr>
        </a:p>
      </dgm:t>
    </dgm:pt>
    <dgm:pt modelId="{694DBFD4-EF02-0241-B9BA-6094DB7502DD}" type="parTrans" cxnId="{8407235E-8990-3A40-AEAC-98AC90346BED}">
      <dgm:prSet/>
      <dgm:spPr/>
      <dgm:t>
        <a:bodyPr/>
        <a:lstStyle/>
        <a:p>
          <a:endParaRPr lang="en-US" sz="3100">
            <a:solidFill>
              <a:schemeClr val="bg1"/>
            </a:solidFill>
          </a:endParaRPr>
        </a:p>
      </dgm:t>
    </dgm:pt>
    <dgm:pt modelId="{78678472-BAFF-5A45-BF16-A728D6D0F2C8}" type="sibTrans" cxnId="{8407235E-8990-3A40-AEAC-98AC90346BED}">
      <dgm:prSet/>
      <dgm:spPr/>
      <dgm:t>
        <a:bodyPr/>
        <a:lstStyle/>
        <a:p>
          <a:endParaRPr lang="en-US" sz="3100">
            <a:solidFill>
              <a:schemeClr val="bg1"/>
            </a:solidFill>
          </a:endParaRPr>
        </a:p>
      </dgm:t>
    </dgm:pt>
    <dgm:pt modelId="{5E5C83B4-012E-FF46-9A76-2AA12F4510EE}">
      <dgm:prSet phldrT="[Text]" custT="1"/>
      <dgm:spPr/>
      <dgm:t>
        <a:bodyPr/>
        <a:lstStyle/>
        <a:p>
          <a:r>
            <a:rPr lang="en-US" sz="3100" dirty="0">
              <a:solidFill>
                <a:schemeClr val="bg1"/>
              </a:solidFill>
              <a:latin typeface="Arial" panose="020B0604020202020204" pitchFamily="34" charset="0"/>
              <a:cs typeface="Arial" panose="020B0604020202020204" pitchFamily="34" charset="0"/>
            </a:rPr>
            <a:t>Continuity</a:t>
          </a:r>
          <a:endParaRPr lang="en-US" sz="3100" dirty="0">
            <a:solidFill>
              <a:schemeClr val="bg1"/>
            </a:solidFill>
          </a:endParaRPr>
        </a:p>
      </dgm:t>
    </dgm:pt>
    <dgm:pt modelId="{8816659E-CA43-E54F-8482-90ACD7F04C80}" type="parTrans" cxnId="{23F1924E-AC5B-7F42-BBB0-D67BC4BA64AA}">
      <dgm:prSet/>
      <dgm:spPr/>
      <dgm:t>
        <a:bodyPr/>
        <a:lstStyle/>
        <a:p>
          <a:endParaRPr lang="en-US" sz="3100">
            <a:solidFill>
              <a:schemeClr val="bg1"/>
            </a:solidFill>
          </a:endParaRPr>
        </a:p>
      </dgm:t>
    </dgm:pt>
    <dgm:pt modelId="{AD5398BC-F7CE-C145-A59A-03E6F45A8BE8}" type="sibTrans" cxnId="{23F1924E-AC5B-7F42-BBB0-D67BC4BA64AA}">
      <dgm:prSet/>
      <dgm:spPr/>
      <dgm:t>
        <a:bodyPr/>
        <a:lstStyle/>
        <a:p>
          <a:endParaRPr lang="en-US" sz="3100">
            <a:solidFill>
              <a:schemeClr val="bg1"/>
            </a:solidFill>
          </a:endParaRPr>
        </a:p>
      </dgm:t>
    </dgm:pt>
    <dgm:pt modelId="{FB64FF20-492E-2046-A982-1D7F5C639ACD}" type="pres">
      <dgm:prSet presAssocID="{41EF543E-6607-6243-B557-F86D405BC766}" presName="Name0" presStyleCnt="0">
        <dgm:presLayoutVars>
          <dgm:dir/>
          <dgm:resizeHandles val="exact"/>
        </dgm:presLayoutVars>
      </dgm:prSet>
      <dgm:spPr/>
    </dgm:pt>
    <dgm:pt modelId="{D76372DE-3691-6E4F-AB59-C2F0DB27648A}" type="pres">
      <dgm:prSet presAssocID="{AB583BC9-4BC5-F347-A4CF-38F61BA8A38B}" presName="Name5" presStyleLbl="vennNode1" presStyleIdx="0" presStyleCnt="4">
        <dgm:presLayoutVars>
          <dgm:bulletEnabled val="1"/>
        </dgm:presLayoutVars>
      </dgm:prSet>
      <dgm:spPr/>
    </dgm:pt>
    <dgm:pt modelId="{15726BBC-E373-7F40-A603-505E95220860}" type="pres">
      <dgm:prSet presAssocID="{EEF3C7AC-8F12-804F-856C-79EAA9B6FDBF}" presName="space" presStyleCnt="0"/>
      <dgm:spPr/>
    </dgm:pt>
    <dgm:pt modelId="{31CE0138-4942-2D43-949F-5EADAEA25ABE}" type="pres">
      <dgm:prSet presAssocID="{B7D2ED76-0863-F24F-A3F6-D6D0DB7DE12D}" presName="Name5" presStyleLbl="vennNode1" presStyleIdx="1" presStyleCnt="4">
        <dgm:presLayoutVars>
          <dgm:bulletEnabled val="1"/>
        </dgm:presLayoutVars>
      </dgm:prSet>
      <dgm:spPr/>
    </dgm:pt>
    <dgm:pt modelId="{A3C77F37-6225-064D-903A-49D5880F27E6}" type="pres">
      <dgm:prSet presAssocID="{47C3523B-A3B5-8E4E-9551-BED5414F4823}" presName="space" presStyleCnt="0"/>
      <dgm:spPr/>
    </dgm:pt>
    <dgm:pt modelId="{E1A74262-8079-014F-8E43-18C32718BF98}" type="pres">
      <dgm:prSet presAssocID="{1E41E247-FE74-3A47-870A-BBCCD9CCEBB5}" presName="Name5" presStyleLbl="vennNode1" presStyleIdx="2" presStyleCnt="4">
        <dgm:presLayoutVars>
          <dgm:bulletEnabled val="1"/>
        </dgm:presLayoutVars>
      </dgm:prSet>
      <dgm:spPr/>
    </dgm:pt>
    <dgm:pt modelId="{5FAAA686-E70F-B042-AF09-CB14D5246FE3}" type="pres">
      <dgm:prSet presAssocID="{78678472-BAFF-5A45-BF16-A728D6D0F2C8}" presName="space" presStyleCnt="0"/>
      <dgm:spPr/>
    </dgm:pt>
    <dgm:pt modelId="{A9DB7E89-B75C-B54C-9F18-1D8537825864}" type="pres">
      <dgm:prSet presAssocID="{5E5C83B4-012E-FF46-9A76-2AA12F4510EE}" presName="Name5" presStyleLbl="vennNode1" presStyleIdx="3" presStyleCnt="4">
        <dgm:presLayoutVars>
          <dgm:bulletEnabled val="1"/>
        </dgm:presLayoutVars>
      </dgm:prSet>
      <dgm:spPr/>
    </dgm:pt>
  </dgm:ptLst>
  <dgm:cxnLst>
    <dgm:cxn modelId="{55AEF621-1FD8-0747-B06C-65A1F4FB4875}" type="presOf" srcId="{5E5C83B4-012E-FF46-9A76-2AA12F4510EE}" destId="{A9DB7E89-B75C-B54C-9F18-1D8537825864}" srcOrd="0" destOrd="0" presId="urn:microsoft.com/office/officeart/2005/8/layout/venn3"/>
    <dgm:cxn modelId="{98883738-FC8A-DB41-B42D-8A2F094B247E}" srcId="{41EF543E-6607-6243-B557-F86D405BC766}" destId="{AB583BC9-4BC5-F347-A4CF-38F61BA8A38B}" srcOrd="0" destOrd="0" parTransId="{A13A0C44-5D93-C84B-B457-1FDF6CC701AA}" sibTransId="{EEF3C7AC-8F12-804F-856C-79EAA9B6FDBF}"/>
    <dgm:cxn modelId="{8407235E-8990-3A40-AEAC-98AC90346BED}" srcId="{41EF543E-6607-6243-B557-F86D405BC766}" destId="{1E41E247-FE74-3A47-870A-BBCCD9CCEBB5}" srcOrd="2" destOrd="0" parTransId="{694DBFD4-EF02-0241-B9BA-6094DB7502DD}" sibTransId="{78678472-BAFF-5A45-BF16-A728D6D0F2C8}"/>
    <dgm:cxn modelId="{23F1924E-AC5B-7F42-BBB0-D67BC4BA64AA}" srcId="{41EF543E-6607-6243-B557-F86D405BC766}" destId="{5E5C83B4-012E-FF46-9A76-2AA12F4510EE}" srcOrd="3" destOrd="0" parTransId="{8816659E-CA43-E54F-8482-90ACD7F04C80}" sibTransId="{AD5398BC-F7CE-C145-A59A-03E6F45A8BE8}"/>
    <dgm:cxn modelId="{23F2C04F-2B44-9F44-9B92-802B145AE0A0}" type="presOf" srcId="{41EF543E-6607-6243-B557-F86D405BC766}" destId="{FB64FF20-492E-2046-A982-1D7F5C639ACD}" srcOrd="0" destOrd="0" presId="urn:microsoft.com/office/officeart/2005/8/layout/venn3"/>
    <dgm:cxn modelId="{E2E0C790-54A4-0648-ACC5-4073A0E3F615}" type="presOf" srcId="{1E41E247-FE74-3A47-870A-BBCCD9CCEBB5}" destId="{E1A74262-8079-014F-8E43-18C32718BF98}" srcOrd="0" destOrd="0" presId="urn:microsoft.com/office/officeart/2005/8/layout/venn3"/>
    <dgm:cxn modelId="{0E0B7CB4-A7A7-AA48-A8C1-F89E53F8B39B}" srcId="{41EF543E-6607-6243-B557-F86D405BC766}" destId="{B7D2ED76-0863-F24F-A3F6-D6D0DB7DE12D}" srcOrd="1" destOrd="0" parTransId="{9D986F00-74CB-0640-B2F5-A00A64667CFD}" sibTransId="{47C3523B-A3B5-8E4E-9551-BED5414F4823}"/>
    <dgm:cxn modelId="{C48B44E6-2B81-914C-A924-E39954E55308}" type="presOf" srcId="{AB583BC9-4BC5-F347-A4CF-38F61BA8A38B}" destId="{D76372DE-3691-6E4F-AB59-C2F0DB27648A}" srcOrd="0" destOrd="0" presId="urn:microsoft.com/office/officeart/2005/8/layout/venn3"/>
    <dgm:cxn modelId="{1D4167F9-89A0-3A4B-8C0D-FF9E3686C1B1}" type="presOf" srcId="{B7D2ED76-0863-F24F-A3F6-D6D0DB7DE12D}" destId="{31CE0138-4942-2D43-949F-5EADAEA25ABE}" srcOrd="0" destOrd="0" presId="urn:microsoft.com/office/officeart/2005/8/layout/venn3"/>
    <dgm:cxn modelId="{62A4AF84-6B78-C04F-A5EE-B1EBBA6F53C8}" type="presParOf" srcId="{FB64FF20-492E-2046-A982-1D7F5C639ACD}" destId="{D76372DE-3691-6E4F-AB59-C2F0DB27648A}" srcOrd="0" destOrd="0" presId="urn:microsoft.com/office/officeart/2005/8/layout/venn3"/>
    <dgm:cxn modelId="{F0D07B1D-88FB-4941-90FA-BA9E346D7439}" type="presParOf" srcId="{FB64FF20-492E-2046-A982-1D7F5C639ACD}" destId="{15726BBC-E373-7F40-A603-505E95220860}" srcOrd="1" destOrd="0" presId="urn:microsoft.com/office/officeart/2005/8/layout/venn3"/>
    <dgm:cxn modelId="{377143EE-D3C7-DD4A-A3C8-8E73710A11C4}" type="presParOf" srcId="{FB64FF20-492E-2046-A982-1D7F5C639ACD}" destId="{31CE0138-4942-2D43-949F-5EADAEA25ABE}" srcOrd="2" destOrd="0" presId="urn:microsoft.com/office/officeart/2005/8/layout/venn3"/>
    <dgm:cxn modelId="{3A4D8D34-B2ED-E540-BD88-F317F0B9A0EE}" type="presParOf" srcId="{FB64FF20-492E-2046-A982-1D7F5C639ACD}" destId="{A3C77F37-6225-064D-903A-49D5880F27E6}" srcOrd="3" destOrd="0" presId="urn:microsoft.com/office/officeart/2005/8/layout/venn3"/>
    <dgm:cxn modelId="{EF16732F-E8A4-874E-8CF0-098E519CCFA4}" type="presParOf" srcId="{FB64FF20-492E-2046-A982-1D7F5C639ACD}" destId="{E1A74262-8079-014F-8E43-18C32718BF98}" srcOrd="4" destOrd="0" presId="urn:microsoft.com/office/officeart/2005/8/layout/venn3"/>
    <dgm:cxn modelId="{4AB4CF37-F4B7-6847-A892-427B2C7EC7DB}" type="presParOf" srcId="{FB64FF20-492E-2046-A982-1D7F5C639ACD}" destId="{5FAAA686-E70F-B042-AF09-CB14D5246FE3}" srcOrd="5" destOrd="0" presId="urn:microsoft.com/office/officeart/2005/8/layout/venn3"/>
    <dgm:cxn modelId="{3CACDA89-1FD2-2044-B57C-5F1D1F70E84F}" type="presParOf" srcId="{FB64FF20-492E-2046-A982-1D7F5C639ACD}" destId="{A9DB7E89-B75C-B54C-9F18-1D8537825864}" srcOrd="6"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EF543E-6607-6243-B557-F86D405BC766}" type="doc">
      <dgm:prSet loTypeId="urn:microsoft.com/office/officeart/2005/8/layout/venn3" loCatId="" qsTypeId="urn:microsoft.com/office/officeart/2005/8/quickstyle/simple1" qsCatId="simple" csTypeId="urn:microsoft.com/office/officeart/2005/8/colors/accent1_2" csCatId="accent1" phldr="1"/>
      <dgm:spPr/>
      <dgm:t>
        <a:bodyPr/>
        <a:lstStyle/>
        <a:p>
          <a:endParaRPr lang="en-US"/>
        </a:p>
      </dgm:t>
    </dgm:pt>
    <dgm:pt modelId="{AB583BC9-4BC5-F347-A4CF-38F61BA8A38B}">
      <dgm:prSet phldrT="[Text]"/>
      <dgm:spPr/>
      <dgm:t>
        <a:bodyPr/>
        <a:lstStyle/>
        <a:p>
          <a:r>
            <a:rPr lang="en-US" dirty="0">
              <a:solidFill>
                <a:schemeClr val="bg1"/>
              </a:solidFill>
              <a:latin typeface="Arial" panose="020B0604020202020204" pitchFamily="34" charset="0"/>
              <a:cs typeface="Arial" panose="020B0604020202020204" pitchFamily="34" charset="0"/>
            </a:rPr>
            <a:t>Confidence</a:t>
          </a:r>
          <a:endParaRPr lang="en-US" dirty="0">
            <a:solidFill>
              <a:schemeClr val="bg1"/>
            </a:solidFill>
          </a:endParaRPr>
        </a:p>
      </dgm:t>
    </dgm:pt>
    <dgm:pt modelId="{A13A0C44-5D93-C84B-B457-1FDF6CC701AA}" type="parTrans" cxnId="{98883738-FC8A-DB41-B42D-8A2F094B247E}">
      <dgm:prSet/>
      <dgm:spPr/>
      <dgm:t>
        <a:bodyPr/>
        <a:lstStyle/>
        <a:p>
          <a:endParaRPr lang="en-US">
            <a:solidFill>
              <a:schemeClr val="bg1"/>
            </a:solidFill>
          </a:endParaRPr>
        </a:p>
      </dgm:t>
    </dgm:pt>
    <dgm:pt modelId="{EEF3C7AC-8F12-804F-856C-79EAA9B6FDBF}" type="sibTrans" cxnId="{98883738-FC8A-DB41-B42D-8A2F094B247E}">
      <dgm:prSet/>
      <dgm:spPr/>
      <dgm:t>
        <a:bodyPr/>
        <a:lstStyle/>
        <a:p>
          <a:endParaRPr lang="en-US">
            <a:solidFill>
              <a:schemeClr val="bg1"/>
            </a:solidFill>
          </a:endParaRPr>
        </a:p>
      </dgm:t>
    </dgm:pt>
    <dgm:pt modelId="{46C9352E-7FFA-D94D-B34D-1DBE336A8915}">
      <dgm:prSet phldrT="[Text]"/>
      <dgm:spPr/>
      <dgm:t>
        <a:bodyPr/>
        <a:lstStyle/>
        <a:p>
          <a:r>
            <a:rPr lang="en-US" dirty="0">
              <a:solidFill>
                <a:schemeClr val="bg1"/>
              </a:solidFill>
              <a:latin typeface="Arial" panose="020B0604020202020204" pitchFamily="34" charset="0"/>
              <a:cs typeface="Arial" panose="020B0604020202020204" pitchFamily="34" charset="0"/>
            </a:rPr>
            <a:t>Competence</a:t>
          </a:r>
        </a:p>
      </dgm:t>
    </dgm:pt>
    <dgm:pt modelId="{E5C5A103-BB98-C343-B669-9AAC21C00221}" type="parTrans" cxnId="{926253FD-78AC-4149-8D0E-E8C944BF337B}">
      <dgm:prSet/>
      <dgm:spPr/>
      <dgm:t>
        <a:bodyPr/>
        <a:lstStyle/>
        <a:p>
          <a:endParaRPr lang="en-US">
            <a:solidFill>
              <a:schemeClr val="bg1"/>
            </a:solidFill>
          </a:endParaRPr>
        </a:p>
      </dgm:t>
    </dgm:pt>
    <dgm:pt modelId="{8632A291-8FA7-A844-8328-F20C7698B0D9}" type="sibTrans" cxnId="{926253FD-78AC-4149-8D0E-E8C944BF337B}">
      <dgm:prSet/>
      <dgm:spPr/>
      <dgm:t>
        <a:bodyPr/>
        <a:lstStyle/>
        <a:p>
          <a:endParaRPr lang="en-US">
            <a:solidFill>
              <a:schemeClr val="bg1"/>
            </a:solidFill>
          </a:endParaRPr>
        </a:p>
      </dgm:t>
    </dgm:pt>
    <dgm:pt modelId="{FB64FF20-492E-2046-A982-1D7F5C639ACD}" type="pres">
      <dgm:prSet presAssocID="{41EF543E-6607-6243-B557-F86D405BC766}" presName="Name0" presStyleCnt="0">
        <dgm:presLayoutVars>
          <dgm:dir/>
          <dgm:resizeHandles val="exact"/>
        </dgm:presLayoutVars>
      </dgm:prSet>
      <dgm:spPr/>
    </dgm:pt>
    <dgm:pt modelId="{D76372DE-3691-6E4F-AB59-C2F0DB27648A}" type="pres">
      <dgm:prSet presAssocID="{AB583BC9-4BC5-F347-A4CF-38F61BA8A38B}" presName="Name5" presStyleLbl="vennNode1" presStyleIdx="0" presStyleCnt="2">
        <dgm:presLayoutVars>
          <dgm:bulletEnabled val="1"/>
        </dgm:presLayoutVars>
      </dgm:prSet>
      <dgm:spPr/>
    </dgm:pt>
    <dgm:pt modelId="{EF72E1CA-2265-8E40-AE82-7CDB3385FD2B}" type="pres">
      <dgm:prSet presAssocID="{EEF3C7AC-8F12-804F-856C-79EAA9B6FDBF}" presName="space" presStyleCnt="0"/>
      <dgm:spPr/>
    </dgm:pt>
    <dgm:pt modelId="{4D2E0E73-73EA-EE48-9239-B651FE03F4B9}" type="pres">
      <dgm:prSet presAssocID="{46C9352E-7FFA-D94D-B34D-1DBE336A8915}" presName="Name5" presStyleLbl="vennNode1" presStyleIdx="1" presStyleCnt="2">
        <dgm:presLayoutVars>
          <dgm:bulletEnabled val="1"/>
        </dgm:presLayoutVars>
      </dgm:prSet>
      <dgm:spPr/>
    </dgm:pt>
  </dgm:ptLst>
  <dgm:cxnLst>
    <dgm:cxn modelId="{98883738-FC8A-DB41-B42D-8A2F094B247E}" srcId="{41EF543E-6607-6243-B557-F86D405BC766}" destId="{AB583BC9-4BC5-F347-A4CF-38F61BA8A38B}" srcOrd="0" destOrd="0" parTransId="{A13A0C44-5D93-C84B-B457-1FDF6CC701AA}" sibTransId="{EEF3C7AC-8F12-804F-856C-79EAA9B6FDBF}"/>
    <dgm:cxn modelId="{23F2C04F-2B44-9F44-9B92-802B145AE0A0}" type="presOf" srcId="{41EF543E-6607-6243-B557-F86D405BC766}" destId="{FB64FF20-492E-2046-A982-1D7F5C639ACD}" srcOrd="0" destOrd="0" presId="urn:microsoft.com/office/officeart/2005/8/layout/venn3"/>
    <dgm:cxn modelId="{BA1AF06F-65C4-D24F-95EC-6B96AB1BE097}" type="presOf" srcId="{46C9352E-7FFA-D94D-B34D-1DBE336A8915}" destId="{4D2E0E73-73EA-EE48-9239-B651FE03F4B9}" srcOrd="0" destOrd="0" presId="urn:microsoft.com/office/officeart/2005/8/layout/venn3"/>
    <dgm:cxn modelId="{C48B44E6-2B81-914C-A924-E39954E55308}" type="presOf" srcId="{AB583BC9-4BC5-F347-A4CF-38F61BA8A38B}" destId="{D76372DE-3691-6E4F-AB59-C2F0DB27648A}" srcOrd="0" destOrd="0" presId="urn:microsoft.com/office/officeart/2005/8/layout/venn3"/>
    <dgm:cxn modelId="{926253FD-78AC-4149-8D0E-E8C944BF337B}" srcId="{41EF543E-6607-6243-B557-F86D405BC766}" destId="{46C9352E-7FFA-D94D-B34D-1DBE336A8915}" srcOrd="1" destOrd="0" parTransId="{E5C5A103-BB98-C343-B669-9AAC21C00221}" sibTransId="{8632A291-8FA7-A844-8328-F20C7698B0D9}"/>
    <dgm:cxn modelId="{62A4AF84-6B78-C04F-A5EE-B1EBBA6F53C8}" type="presParOf" srcId="{FB64FF20-492E-2046-A982-1D7F5C639ACD}" destId="{D76372DE-3691-6E4F-AB59-C2F0DB27648A}" srcOrd="0" destOrd="0" presId="urn:microsoft.com/office/officeart/2005/8/layout/venn3"/>
    <dgm:cxn modelId="{F6B4CB47-5788-7E4E-B8CC-BAC40B9BF413}" type="presParOf" srcId="{FB64FF20-492E-2046-A982-1D7F5C639ACD}" destId="{EF72E1CA-2265-8E40-AE82-7CDB3385FD2B}" srcOrd="1" destOrd="0" presId="urn:microsoft.com/office/officeart/2005/8/layout/venn3"/>
    <dgm:cxn modelId="{8664734B-8A4C-8844-810F-22D2A696C931}" type="presParOf" srcId="{FB64FF20-492E-2046-A982-1D7F5C639ACD}" destId="{4D2E0E73-73EA-EE48-9239-B651FE03F4B9}" srcOrd="2" destOrd="0" presId="urn:microsoft.com/office/officeart/2005/8/layout/ven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C08573-98E5-924E-B668-5BD0ABEAB5C0}" type="doc">
      <dgm:prSet loTypeId="urn:microsoft.com/office/officeart/2005/8/layout/cycle4" loCatId="" qsTypeId="urn:microsoft.com/office/officeart/2005/8/quickstyle/simple1" qsCatId="simple" csTypeId="urn:microsoft.com/office/officeart/2005/8/colors/accent1_2" csCatId="accent1" phldr="1"/>
      <dgm:spPr/>
      <dgm:t>
        <a:bodyPr/>
        <a:lstStyle/>
        <a:p>
          <a:endParaRPr lang="en-US"/>
        </a:p>
      </dgm:t>
    </dgm:pt>
    <dgm:pt modelId="{A2E4CB4A-C272-524F-8AC3-912EF84D8F7D}">
      <dgm:prSet phldrT="[Text]"/>
      <dgm:spPr/>
      <dgm:t>
        <a:bodyPr/>
        <a:lstStyle/>
        <a:p>
          <a:r>
            <a:rPr lang="en-US" dirty="0"/>
            <a:t>LCSW Didactics</a:t>
          </a:r>
        </a:p>
      </dgm:t>
    </dgm:pt>
    <dgm:pt modelId="{5AF80250-2606-F149-A003-2ABAF33FAEDB}" type="parTrans" cxnId="{4D1F21E7-918B-4345-8D1E-DDB3FC8730A0}">
      <dgm:prSet/>
      <dgm:spPr/>
      <dgm:t>
        <a:bodyPr/>
        <a:lstStyle/>
        <a:p>
          <a:endParaRPr lang="en-US"/>
        </a:p>
      </dgm:t>
    </dgm:pt>
    <dgm:pt modelId="{1D09EDD6-BEA4-9043-B0F8-583660E76754}" type="sibTrans" cxnId="{4D1F21E7-918B-4345-8D1E-DDB3FC8730A0}">
      <dgm:prSet/>
      <dgm:spPr/>
      <dgm:t>
        <a:bodyPr/>
        <a:lstStyle/>
        <a:p>
          <a:endParaRPr lang="en-US"/>
        </a:p>
      </dgm:t>
    </dgm:pt>
    <dgm:pt modelId="{F6C71949-E888-654E-BAF8-55DB77BBCDA3}">
      <dgm:prSet phldrT="[Text]" custT="1"/>
      <dgm:spPr/>
      <dgm:t>
        <a:bodyPr/>
        <a:lstStyle/>
        <a:p>
          <a:pPr>
            <a:buNone/>
          </a:pPr>
          <a:r>
            <a:rPr lang="en-US" sz="3100" dirty="0">
              <a:solidFill>
                <a:schemeClr val="tx2">
                  <a:lumMod val="50000"/>
                </a:schemeClr>
              </a:solidFill>
              <a:latin typeface="Arial" panose="020B0604020202020204" pitchFamily="34" charset="0"/>
              <a:cs typeface="Arial" panose="020B0604020202020204" pitchFamily="34" charset="0"/>
            </a:rPr>
            <a:t> </a:t>
          </a:r>
          <a:endParaRPr lang="en-US" sz="3100" dirty="0"/>
        </a:p>
      </dgm:t>
    </dgm:pt>
    <dgm:pt modelId="{79650FAC-55D5-014C-8EE7-A6A823CDABDA}" type="parTrans" cxnId="{B5104DA7-56CC-2A4B-9105-91E0CF7A9E2B}">
      <dgm:prSet/>
      <dgm:spPr/>
      <dgm:t>
        <a:bodyPr/>
        <a:lstStyle/>
        <a:p>
          <a:endParaRPr lang="en-US"/>
        </a:p>
      </dgm:t>
    </dgm:pt>
    <dgm:pt modelId="{A4E00FDA-B5A4-7444-BB4A-25FDE163C443}" type="sibTrans" cxnId="{B5104DA7-56CC-2A4B-9105-91E0CF7A9E2B}">
      <dgm:prSet/>
      <dgm:spPr/>
      <dgm:t>
        <a:bodyPr/>
        <a:lstStyle/>
        <a:p>
          <a:endParaRPr lang="en-US"/>
        </a:p>
      </dgm:t>
    </dgm:pt>
    <dgm:pt modelId="{DEF7A4DE-4E08-2047-B306-31153370BC67}">
      <dgm:prSet phldrT="[Text]"/>
      <dgm:spPr/>
      <dgm:t>
        <a:bodyPr/>
        <a:lstStyle/>
        <a:p>
          <a:r>
            <a:rPr lang="en-US" dirty="0"/>
            <a:t>Wellness Sessions</a:t>
          </a:r>
        </a:p>
      </dgm:t>
    </dgm:pt>
    <dgm:pt modelId="{FF1B1181-9A1A-F14A-9486-1A11F7C1FB38}" type="parTrans" cxnId="{D1356957-68EE-FD45-AFD9-DC31F1376E9E}">
      <dgm:prSet/>
      <dgm:spPr/>
      <dgm:t>
        <a:bodyPr/>
        <a:lstStyle/>
        <a:p>
          <a:endParaRPr lang="en-US"/>
        </a:p>
      </dgm:t>
    </dgm:pt>
    <dgm:pt modelId="{3F704ED2-19C4-784B-8645-B73E01EE923E}" type="sibTrans" cxnId="{D1356957-68EE-FD45-AFD9-DC31F1376E9E}">
      <dgm:prSet/>
      <dgm:spPr/>
      <dgm:t>
        <a:bodyPr/>
        <a:lstStyle/>
        <a:p>
          <a:endParaRPr lang="en-US"/>
        </a:p>
      </dgm:t>
    </dgm:pt>
    <dgm:pt modelId="{B90BB445-549E-CB41-8DDB-B8EAD2D10604}">
      <dgm:prSet phldrT="[Text]" custT="1"/>
      <dgm:spPr/>
      <dgm:t>
        <a:bodyPr/>
        <a:lstStyle/>
        <a:p>
          <a:pPr>
            <a:buNone/>
          </a:pPr>
          <a:r>
            <a:rPr lang="en-US" sz="3100" dirty="0">
              <a:solidFill>
                <a:schemeClr val="tx2">
                  <a:lumMod val="50000"/>
                </a:schemeClr>
              </a:solidFill>
              <a:latin typeface="Arial" panose="020B0604020202020204" pitchFamily="34" charset="0"/>
              <a:cs typeface="Arial" panose="020B0604020202020204" pitchFamily="34" charset="0"/>
            </a:rPr>
            <a:t> </a:t>
          </a:r>
          <a:endParaRPr lang="en-US" sz="3100" dirty="0"/>
        </a:p>
      </dgm:t>
    </dgm:pt>
    <dgm:pt modelId="{A6778F3B-349D-F04B-AA0D-97A31DF3404D}" type="parTrans" cxnId="{C690B104-B5B7-6741-A05A-3655F08A9BC0}">
      <dgm:prSet/>
      <dgm:spPr/>
      <dgm:t>
        <a:bodyPr/>
        <a:lstStyle/>
        <a:p>
          <a:endParaRPr lang="en-US"/>
        </a:p>
      </dgm:t>
    </dgm:pt>
    <dgm:pt modelId="{755A87AB-AB3B-E449-9194-BB1A8E73E344}" type="sibTrans" cxnId="{C690B104-B5B7-6741-A05A-3655F08A9BC0}">
      <dgm:prSet/>
      <dgm:spPr/>
      <dgm:t>
        <a:bodyPr/>
        <a:lstStyle/>
        <a:p>
          <a:endParaRPr lang="en-US"/>
        </a:p>
      </dgm:t>
    </dgm:pt>
    <dgm:pt modelId="{239315C8-15A4-CC43-A5DF-46B83567C009}">
      <dgm:prSet phldrT="[Text]"/>
      <dgm:spPr/>
      <dgm:t>
        <a:bodyPr/>
        <a:lstStyle/>
        <a:p>
          <a:r>
            <a:rPr lang="en-US" dirty="0"/>
            <a:t>Direct Observation</a:t>
          </a:r>
        </a:p>
      </dgm:t>
    </dgm:pt>
    <dgm:pt modelId="{80747523-BE39-274B-B3BE-1ABF1CA268FA}" type="parTrans" cxnId="{98C984C0-E799-A045-B716-6309EA86A596}">
      <dgm:prSet/>
      <dgm:spPr/>
      <dgm:t>
        <a:bodyPr/>
        <a:lstStyle/>
        <a:p>
          <a:endParaRPr lang="en-US"/>
        </a:p>
      </dgm:t>
    </dgm:pt>
    <dgm:pt modelId="{6C1653DE-127B-F149-BDF8-3E44D8C83D19}" type="sibTrans" cxnId="{98C984C0-E799-A045-B716-6309EA86A596}">
      <dgm:prSet/>
      <dgm:spPr/>
      <dgm:t>
        <a:bodyPr/>
        <a:lstStyle/>
        <a:p>
          <a:endParaRPr lang="en-US"/>
        </a:p>
      </dgm:t>
    </dgm:pt>
    <dgm:pt modelId="{D7777E8F-FAB8-0545-9DC9-B91018E37F4C}">
      <dgm:prSet phldrT="[Text]" custT="1"/>
      <dgm:spPr/>
      <dgm:t>
        <a:bodyPr/>
        <a:lstStyle/>
        <a:p>
          <a:pPr>
            <a:buNone/>
          </a:pPr>
          <a:r>
            <a:rPr lang="en-US" sz="3100" baseline="0" dirty="0"/>
            <a:t> </a:t>
          </a:r>
          <a:endParaRPr lang="en-US" sz="3100" dirty="0"/>
        </a:p>
      </dgm:t>
    </dgm:pt>
    <dgm:pt modelId="{FD7F4866-FB34-FE4C-9D51-AB1527FB4CB9}" type="parTrans" cxnId="{57603083-59EC-F146-98A3-35ED941B3C65}">
      <dgm:prSet/>
      <dgm:spPr/>
      <dgm:t>
        <a:bodyPr/>
        <a:lstStyle/>
        <a:p>
          <a:endParaRPr lang="en-US"/>
        </a:p>
      </dgm:t>
    </dgm:pt>
    <dgm:pt modelId="{AE1118EE-9AA3-9D47-AB13-090ED58F9FF1}" type="sibTrans" cxnId="{57603083-59EC-F146-98A3-35ED941B3C65}">
      <dgm:prSet/>
      <dgm:spPr/>
      <dgm:t>
        <a:bodyPr/>
        <a:lstStyle/>
        <a:p>
          <a:endParaRPr lang="en-US"/>
        </a:p>
      </dgm:t>
    </dgm:pt>
    <dgm:pt modelId="{2EBD2205-E5F1-8C4B-B93C-5598BA04848A}">
      <dgm:prSet phldrT="[Text]"/>
      <dgm:spPr/>
      <dgm:t>
        <a:bodyPr/>
        <a:lstStyle/>
        <a:p>
          <a:r>
            <a:rPr lang="en-US" dirty="0"/>
            <a:t>Partnered Patient Care</a:t>
          </a:r>
        </a:p>
      </dgm:t>
    </dgm:pt>
    <dgm:pt modelId="{C868F413-7FB7-7342-BA6C-5CFC993FB406}" type="parTrans" cxnId="{E1A4C4F1-5E06-5E4A-97EE-73DE97C0A4C2}">
      <dgm:prSet/>
      <dgm:spPr/>
      <dgm:t>
        <a:bodyPr/>
        <a:lstStyle/>
        <a:p>
          <a:endParaRPr lang="en-US"/>
        </a:p>
      </dgm:t>
    </dgm:pt>
    <dgm:pt modelId="{AD3EA16B-D7CF-9C49-B59B-2F5BF82BD191}" type="sibTrans" cxnId="{E1A4C4F1-5E06-5E4A-97EE-73DE97C0A4C2}">
      <dgm:prSet/>
      <dgm:spPr/>
      <dgm:t>
        <a:bodyPr/>
        <a:lstStyle/>
        <a:p>
          <a:endParaRPr lang="en-US"/>
        </a:p>
      </dgm:t>
    </dgm:pt>
    <dgm:pt modelId="{E2C1CAEE-32A2-E54A-BF32-A549DE54AEB6}">
      <dgm:prSet phldrT="[Text]" custT="1"/>
      <dgm:spPr/>
      <dgm:t>
        <a:bodyPr/>
        <a:lstStyle/>
        <a:p>
          <a:pPr>
            <a:buNone/>
          </a:pPr>
          <a:r>
            <a:rPr lang="en-US" sz="3100" dirty="0">
              <a:solidFill>
                <a:schemeClr val="tx2">
                  <a:lumMod val="50000"/>
                </a:schemeClr>
              </a:solidFill>
              <a:latin typeface="Arial" panose="020B0604020202020204" pitchFamily="34" charset="0"/>
              <a:cs typeface="Arial" panose="020B0604020202020204" pitchFamily="34" charset="0"/>
            </a:rPr>
            <a:t> </a:t>
          </a:r>
          <a:endParaRPr lang="en-US" sz="3100" dirty="0"/>
        </a:p>
      </dgm:t>
    </dgm:pt>
    <dgm:pt modelId="{04AD7F7E-0D0A-D241-9921-0B099BEFC852}" type="parTrans" cxnId="{FCF49589-B83E-CD46-9D13-AD2E21557692}">
      <dgm:prSet/>
      <dgm:spPr/>
      <dgm:t>
        <a:bodyPr/>
        <a:lstStyle/>
        <a:p>
          <a:endParaRPr lang="en-US"/>
        </a:p>
      </dgm:t>
    </dgm:pt>
    <dgm:pt modelId="{98CE420A-47DA-874C-A0C1-2E9EA8DCD00C}" type="sibTrans" cxnId="{FCF49589-B83E-CD46-9D13-AD2E21557692}">
      <dgm:prSet/>
      <dgm:spPr/>
      <dgm:t>
        <a:bodyPr/>
        <a:lstStyle/>
        <a:p>
          <a:endParaRPr lang="en-US"/>
        </a:p>
      </dgm:t>
    </dgm:pt>
    <dgm:pt modelId="{26189B29-AC2D-9F4A-A2AC-63F17D9F71D7}" type="pres">
      <dgm:prSet presAssocID="{4AC08573-98E5-924E-B668-5BD0ABEAB5C0}" presName="cycleMatrixDiagram" presStyleCnt="0">
        <dgm:presLayoutVars>
          <dgm:chMax val="1"/>
          <dgm:dir/>
          <dgm:animLvl val="lvl"/>
          <dgm:resizeHandles val="exact"/>
        </dgm:presLayoutVars>
      </dgm:prSet>
      <dgm:spPr/>
    </dgm:pt>
    <dgm:pt modelId="{EA75BC70-F967-2D42-890A-106370B0F6BB}" type="pres">
      <dgm:prSet presAssocID="{4AC08573-98E5-924E-B668-5BD0ABEAB5C0}" presName="children" presStyleCnt="0"/>
      <dgm:spPr/>
    </dgm:pt>
    <dgm:pt modelId="{5BCAC7FB-FE90-4348-9A29-F57BD6B25FEF}" type="pres">
      <dgm:prSet presAssocID="{4AC08573-98E5-924E-B668-5BD0ABEAB5C0}" presName="child1group" presStyleCnt="0"/>
      <dgm:spPr/>
    </dgm:pt>
    <dgm:pt modelId="{EE08DAD4-1F19-DA4E-8C72-0970FC2ECC26}" type="pres">
      <dgm:prSet presAssocID="{4AC08573-98E5-924E-B668-5BD0ABEAB5C0}" presName="child1" presStyleLbl="bgAcc1" presStyleIdx="0" presStyleCnt="4" custScaleX="228564" custLinFactNeighborX="-38036"/>
      <dgm:spPr/>
    </dgm:pt>
    <dgm:pt modelId="{01AFC4DE-78D1-7A42-B3CC-C3FECBEA1A11}" type="pres">
      <dgm:prSet presAssocID="{4AC08573-98E5-924E-B668-5BD0ABEAB5C0}" presName="child1Text" presStyleLbl="bgAcc1" presStyleIdx="0" presStyleCnt="4">
        <dgm:presLayoutVars>
          <dgm:bulletEnabled val="1"/>
        </dgm:presLayoutVars>
      </dgm:prSet>
      <dgm:spPr/>
    </dgm:pt>
    <dgm:pt modelId="{C03329A2-538C-044D-89BC-82C7EE631477}" type="pres">
      <dgm:prSet presAssocID="{4AC08573-98E5-924E-B668-5BD0ABEAB5C0}" presName="child2group" presStyleCnt="0"/>
      <dgm:spPr/>
    </dgm:pt>
    <dgm:pt modelId="{C44FBB31-AA77-774D-A1C0-71918C7C820B}" type="pres">
      <dgm:prSet presAssocID="{4AC08573-98E5-924E-B668-5BD0ABEAB5C0}" presName="child2" presStyleLbl="bgAcc1" presStyleIdx="1" presStyleCnt="4" custScaleX="228564" custLinFactNeighborX="38799" custLinFactNeighborY="97"/>
      <dgm:spPr/>
    </dgm:pt>
    <dgm:pt modelId="{2D1E692B-AC74-DE49-B44B-5FDE3B2371B7}" type="pres">
      <dgm:prSet presAssocID="{4AC08573-98E5-924E-B668-5BD0ABEAB5C0}" presName="child2Text" presStyleLbl="bgAcc1" presStyleIdx="1" presStyleCnt="4">
        <dgm:presLayoutVars>
          <dgm:bulletEnabled val="1"/>
        </dgm:presLayoutVars>
      </dgm:prSet>
      <dgm:spPr/>
    </dgm:pt>
    <dgm:pt modelId="{42804268-62FE-EC44-AF52-09727E7DD83E}" type="pres">
      <dgm:prSet presAssocID="{4AC08573-98E5-924E-B668-5BD0ABEAB5C0}" presName="child3group" presStyleCnt="0"/>
      <dgm:spPr/>
    </dgm:pt>
    <dgm:pt modelId="{F0C68A8A-30AF-3246-B892-3107DD3D8556}" type="pres">
      <dgm:prSet presAssocID="{4AC08573-98E5-924E-B668-5BD0ABEAB5C0}" presName="child3" presStyleLbl="bgAcc1" presStyleIdx="2" presStyleCnt="4" custScaleX="228564" custLinFactNeighborX="38799"/>
      <dgm:spPr/>
    </dgm:pt>
    <dgm:pt modelId="{45436562-DC7B-1B44-8662-3AAE1CA074C6}" type="pres">
      <dgm:prSet presAssocID="{4AC08573-98E5-924E-B668-5BD0ABEAB5C0}" presName="child3Text" presStyleLbl="bgAcc1" presStyleIdx="2" presStyleCnt="4">
        <dgm:presLayoutVars>
          <dgm:bulletEnabled val="1"/>
        </dgm:presLayoutVars>
      </dgm:prSet>
      <dgm:spPr/>
    </dgm:pt>
    <dgm:pt modelId="{C2743F6F-6363-C540-AE6F-7385DC922885}" type="pres">
      <dgm:prSet presAssocID="{4AC08573-98E5-924E-B668-5BD0ABEAB5C0}" presName="child4group" presStyleCnt="0"/>
      <dgm:spPr/>
    </dgm:pt>
    <dgm:pt modelId="{76760C8D-04E0-E244-83E8-D180CE9DF929}" type="pres">
      <dgm:prSet presAssocID="{4AC08573-98E5-924E-B668-5BD0ABEAB5C0}" presName="child4" presStyleLbl="bgAcc1" presStyleIdx="3" presStyleCnt="4" custScaleX="228564" custLinFactNeighborX="-38036" custLinFactNeighborY="-5550"/>
      <dgm:spPr/>
    </dgm:pt>
    <dgm:pt modelId="{91C12F74-829B-9642-8EFC-B07D296B6BE5}" type="pres">
      <dgm:prSet presAssocID="{4AC08573-98E5-924E-B668-5BD0ABEAB5C0}" presName="child4Text" presStyleLbl="bgAcc1" presStyleIdx="3" presStyleCnt="4">
        <dgm:presLayoutVars>
          <dgm:bulletEnabled val="1"/>
        </dgm:presLayoutVars>
      </dgm:prSet>
      <dgm:spPr/>
    </dgm:pt>
    <dgm:pt modelId="{52165BD7-CC7A-B347-8670-492BB9B221AA}" type="pres">
      <dgm:prSet presAssocID="{4AC08573-98E5-924E-B668-5BD0ABEAB5C0}" presName="childPlaceholder" presStyleCnt="0"/>
      <dgm:spPr/>
    </dgm:pt>
    <dgm:pt modelId="{5DED89C9-1E54-D340-B655-51B158C322A8}" type="pres">
      <dgm:prSet presAssocID="{4AC08573-98E5-924E-B668-5BD0ABEAB5C0}" presName="circle" presStyleCnt="0"/>
      <dgm:spPr/>
    </dgm:pt>
    <dgm:pt modelId="{8D43FD4B-D824-2D44-8BFF-12FB2F8F4C36}" type="pres">
      <dgm:prSet presAssocID="{4AC08573-98E5-924E-B668-5BD0ABEAB5C0}" presName="quadrant1" presStyleLbl="node1" presStyleIdx="0" presStyleCnt="4">
        <dgm:presLayoutVars>
          <dgm:chMax val="1"/>
          <dgm:bulletEnabled val="1"/>
        </dgm:presLayoutVars>
      </dgm:prSet>
      <dgm:spPr/>
    </dgm:pt>
    <dgm:pt modelId="{212330D7-9240-574A-A3D0-D8479F74389F}" type="pres">
      <dgm:prSet presAssocID="{4AC08573-98E5-924E-B668-5BD0ABEAB5C0}" presName="quadrant2" presStyleLbl="node1" presStyleIdx="1" presStyleCnt="4">
        <dgm:presLayoutVars>
          <dgm:chMax val="1"/>
          <dgm:bulletEnabled val="1"/>
        </dgm:presLayoutVars>
      </dgm:prSet>
      <dgm:spPr/>
    </dgm:pt>
    <dgm:pt modelId="{8E3CD596-2E90-EB48-B0BC-EAA6B921B636}" type="pres">
      <dgm:prSet presAssocID="{4AC08573-98E5-924E-B668-5BD0ABEAB5C0}" presName="quadrant3" presStyleLbl="node1" presStyleIdx="2" presStyleCnt="4">
        <dgm:presLayoutVars>
          <dgm:chMax val="1"/>
          <dgm:bulletEnabled val="1"/>
        </dgm:presLayoutVars>
      </dgm:prSet>
      <dgm:spPr/>
    </dgm:pt>
    <dgm:pt modelId="{F5E2DF65-6CF1-BB4A-88D9-82D4662C3A5D}" type="pres">
      <dgm:prSet presAssocID="{4AC08573-98E5-924E-B668-5BD0ABEAB5C0}" presName="quadrant4" presStyleLbl="node1" presStyleIdx="3" presStyleCnt="4">
        <dgm:presLayoutVars>
          <dgm:chMax val="1"/>
          <dgm:bulletEnabled val="1"/>
        </dgm:presLayoutVars>
      </dgm:prSet>
      <dgm:spPr/>
    </dgm:pt>
    <dgm:pt modelId="{4FC995A8-1F23-EA48-9166-E50AB6977905}" type="pres">
      <dgm:prSet presAssocID="{4AC08573-98E5-924E-B668-5BD0ABEAB5C0}" presName="quadrantPlaceholder" presStyleCnt="0"/>
      <dgm:spPr/>
    </dgm:pt>
    <dgm:pt modelId="{D553D659-F4A0-E841-AA01-34FA13B3251F}" type="pres">
      <dgm:prSet presAssocID="{4AC08573-98E5-924E-B668-5BD0ABEAB5C0}" presName="center1" presStyleLbl="fgShp" presStyleIdx="0" presStyleCnt="2"/>
      <dgm:spPr>
        <a:noFill/>
        <a:ln>
          <a:noFill/>
        </a:ln>
      </dgm:spPr>
    </dgm:pt>
    <dgm:pt modelId="{47B88B4B-D043-DC46-BECC-3FD16BEBDCA2}" type="pres">
      <dgm:prSet presAssocID="{4AC08573-98E5-924E-B668-5BD0ABEAB5C0}" presName="center2" presStyleLbl="fgShp" presStyleIdx="1" presStyleCnt="2" custLinFactNeighborX="757" custLinFactNeighborY="2775"/>
      <dgm:spPr>
        <a:noFill/>
        <a:ln>
          <a:noFill/>
        </a:ln>
      </dgm:spPr>
    </dgm:pt>
  </dgm:ptLst>
  <dgm:cxnLst>
    <dgm:cxn modelId="{C690B104-B5B7-6741-A05A-3655F08A9BC0}" srcId="{DEF7A4DE-4E08-2047-B306-31153370BC67}" destId="{B90BB445-549E-CB41-8DDB-B8EAD2D10604}" srcOrd="0" destOrd="0" parTransId="{A6778F3B-349D-F04B-AA0D-97A31DF3404D}" sibTransId="{755A87AB-AB3B-E449-9194-BB1A8E73E344}"/>
    <dgm:cxn modelId="{51E5A110-B37D-4940-AEE2-2959CB7B9E56}" type="presOf" srcId="{239315C8-15A4-CC43-A5DF-46B83567C009}" destId="{8E3CD596-2E90-EB48-B0BC-EAA6B921B636}" srcOrd="0" destOrd="0" presId="urn:microsoft.com/office/officeart/2005/8/layout/cycle4"/>
    <dgm:cxn modelId="{D715621F-C23C-414C-A89E-8AA5CACCC35B}" type="presOf" srcId="{A2E4CB4A-C272-524F-8AC3-912EF84D8F7D}" destId="{8D43FD4B-D824-2D44-8BFF-12FB2F8F4C36}" srcOrd="0" destOrd="0" presId="urn:microsoft.com/office/officeart/2005/8/layout/cycle4"/>
    <dgm:cxn modelId="{DC8B2A3C-7169-A045-9352-7AC15AFCA21D}" type="presOf" srcId="{B90BB445-549E-CB41-8DDB-B8EAD2D10604}" destId="{2D1E692B-AC74-DE49-B44B-5FDE3B2371B7}" srcOrd="1" destOrd="0" presId="urn:microsoft.com/office/officeart/2005/8/layout/cycle4"/>
    <dgm:cxn modelId="{9E3BFA5D-9DA9-2141-8E37-CCA7277CAE15}" type="presOf" srcId="{F6C71949-E888-654E-BAF8-55DB77BBCDA3}" destId="{01AFC4DE-78D1-7A42-B3CC-C3FECBEA1A11}" srcOrd="1" destOrd="0" presId="urn:microsoft.com/office/officeart/2005/8/layout/cycle4"/>
    <dgm:cxn modelId="{727C496B-DD1B-574D-BFCA-F5D08B3B8587}" type="presOf" srcId="{DEF7A4DE-4E08-2047-B306-31153370BC67}" destId="{212330D7-9240-574A-A3D0-D8479F74389F}" srcOrd="0" destOrd="0" presId="urn:microsoft.com/office/officeart/2005/8/layout/cycle4"/>
    <dgm:cxn modelId="{D1356957-68EE-FD45-AFD9-DC31F1376E9E}" srcId="{4AC08573-98E5-924E-B668-5BD0ABEAB5C0}" destId="{DEF7A4DE-4E08-2047-B306-31153370BC67}" srcOrd="1" destOrd="0" parTransId="{FF1B1181-9A1A-F14A-9486-1A11F7C1FB38}" sibTransId="{3F704ED2-19C4-784B-8645-B73E01EE923E}"/>
    <dgm:cxn modelId="{57603083-59EC-F146-98A3-35ED941B3C65}" srcId="{239315C8-15A4-CC43-A5DF-46B83567C009}" destId="{D7777E8F-FAB8-0545-9DC9-B91018E37F4C}" srcOrd="0" destOrd="0" parTransId="{FD7F4866-FB34-FE4C-9D51-AB1527FB4CB9}" sibTransId="{AE1118EE-9AA3-9D47-AB13-090ED58F9FF1}"/>
    <dgm:cxn modelId="{FCF49589-B83E-CD46-9D13-AD2E21557692}" srcId="{2EBD2205-E5F1-8C4B-B93C-5598BA04848A}" destId="{E2C1CAEE-32A2-E54A-BF32-A549DE54AEB6}" srcOrd="0" destOrd="0" parTransId="{04AD7F7E-0D0A-D241-9921-0B099BEFC852}" sibTransId="{98CE420A-47DA-874C-A0C1-2E9EA8DCD00C}"/>
    <dgm:cxn modelId="{169056A6-60FE-4C45-9937-EC8D042C9775}" type="presOf" srcId="{B90BB445-549E-CB41-8DDB-B8EAD2D10604}" destId="{C44FBB31-AA77-774D-A1C0-71918C7C820B}" srcOrd="0" destOrd="0" presId="urn:microsoft.com/office/officeart/2005/8/layout/cycle4"/>
    <dgm:cxn modelId="{B5104DA7-56CC-2A4B-9105-91E0CF7A9E2B}" srcId="{A2E4CB4A-C272-524F-8AC3-912EF84D8F7D}" destId="{F6C71949-E888-654E-BAF8-55DB77BBCDA3}" srcOrd="0" destOrd="0" parTransId="{79650FAC-55D5-014C-8EE7-A6A823CDABDA}" sibTransId="{A4E00FDA-B5A4-7444-BB4A-25FDE163C443}"/>
    <dgm:cxn modelId="{35E566B0-045E-D44B-BE65-F9BF3192015E}" type="presOf" srcId="{D7777E8F-FAB8-0545-9DC9-B91018E37F4C}" destId="{45436562-DC7B-1B44-8662-3AAE1CA074C6}" srcOrd="1" destOrd="0" presId="urn:microsoft.com/office/officeart/2005/8/layout/cycle4"/>
    <dgm:cxn modelId="{C8A07FBA-52B1-BC45-A4A8-CB7B82D76FD7}" type="presOf" srcId="{F6C71949-E888-654E-BAF8-55DB77BBCDA3}" destId="{EE08DAD4-1F19-DA4E-8C72-0970FC2ECC26}" srcOrd="0" destOrd="0" presId="urn:microsoft.com/office/officeart/2005/8/layout/cycle4"/>
    <dgm:cxn modelId="{98C984C0-E799-A045-B716-6309EA86A596}" srcId="{4AC08573-98E5-924E-B668-5BD0ABEAB5C0}" destId="{239315C8-15A4-CC43-A5DF-46B83567C009}" srcOrd="2" destOrd="0" parTransId="{80747523-BE39-274B-B3BE-1ABF1CA268FA}" sibTransId="{6C1653DE-127B-F149-BDF8-3E44D8C83D19}"/>
    <dgm:cxn modelId="{917768C5-E84C-8741-9AFD-3AC7ABBF7EEA}" type="presOf" srcId="{4AC08573-98E5-924E-B668-5BD0ABEAB5C0}" destId="{26189B29-AC2D-9F4A-A2AC-63F17D9F71D7}" srcOrd="0" destOrd="0" presId="urn:microsoft.com/office/officeart/2005/8/layout/cycle4"/>
    <dgm:cxn modelId="{CDD82CD0-D341-384E-A7C6-EEF48E3E1528}" type="presOf" srcId="{D7777E8F-FAB8-0545-9DC9-B91018E37F4C}" destId="{F0C68A8A-30AF-3246-B892-3107DD3D8556}" srcOrd="0" destOrd="0" presId="urn:microsoft.com/office/officeart/2005/8/layout/cycle4"/>
    <dgm:cxn modelId="{23034CDB-B3E9-644A-9883-F339CCDFEC14}" type="presOf" srcId="{E2C1CAEE-32A2-E54A-BF32-A549DE54AEB6}" destId="{91C12F74-829B-9642-8EFC-B07D296B6BE5}" srcOrd="1" destOrd="0" presId="urn:microsoft.com/office/officeart/2005/8/layout/cycle4"/>
    <dgm:cxn modelId="{4D1F21E7-918B-4345-8D1E-DDB3FC8730A0}" srcId="{4AC08573-98E5-924E-B668-5BD0ABEAB5C0}" destId="{A2E4CB4A-C272-524F-8AC3-912EF84D8F7D}" srcOrd="0" destOrd="0" parTransId="{5AF80250-2606-F149-A003-2ABAF33FAEDB}" sibTransId="{1D09EDD6-BEA4-9043-B0F8-583660E76754}"/>
    <dgm:cxn modelId="{FA897DF0-9123-3845-BB45-B686287C0AEC}" type="presOf" srcId="{2EBD2205-E5F1-8C4B-B93C-5598BA04848A}" destId="{F5E2DF65-6CF1-BB4A-88D9-82D4662C3A5D}" srcOrd="0" destOrd="0" presId="urn:microsoft.com/office/officeart/2005/8/layout/cycle4"/>
    <dgm:cxn modelId="{E1A4C4F1-5E06-5E4A-97EE-73DE97C0A4C2}" srcId="{4AC08573-98E5-924E-B668-5BD0ABEAB5C0}" destId="{2EBD2205-E5F1-8C4B-B93C-5598BA04848A}" srcOrd="3" destOrd="0" parTransId="{C868F413-7FB7-7342-BA6C-5CFC993FB406}" sibTransId="{AD3EA16B-D7CF-9C49-B59B-2F5BF82BD191}"/>
    <dgm:cxn modelId="{880EBFFE-998F-1543-B443-21F32768003D}" type="presOf" srcId="{E2C1CAEE-32A2-E54A-BF32-A549DE54AEB6}" destId="{76760C8D-04E0-E244-83E8-D180CE9DF929}" srcOrd="0" destOrd="0" presId="urn:microsoft.com/office/officeart/2005/8/layout/cycle4"/>
    <dgm:cxn modelId="{5CD90417-09B7-7842-95CE-208B6592410D}" type="presParOf" srcId="{26189B29-AC2D-9F4A-A2AC-63F17D9F71D7}" destId="{EA75BC70-F967-2D42-890A-106370B0F6BB}" srcOrd="0" destOrd="0" presId="urn:microsoft.com/office/officeart/2005/8/layout/cycle4"/>
    <dgm:cxn modelId="{4F2CDEEC-FEF0-3944-AD0C-803A8B7D0F12}" type="presParOf" srcId="{EA75BC70-F967-2D42-890A-106370B0F6BB}" destId="{5BCAC7FB-FE90-4348-9A29-F57BD6B25FEF}" srcOrd="0" destOrd="0" presId="urn:microsoft.com/office/officeart/2005/8/layout/cycle4"/>
    <dgm:cxn modelId="{BD3C7794-5584-1042-B462-82FF32238BE1}" type="presParOf" srcId="{5BCAC7FB-FE90-4348-9A29-F57BD6B25FEF}" destId="{EE08DAD4-1F19-DA4E-8C72-0970FC2ECC26}" srcOrd="0" destOrd="0" presId="urn:microsoft.com/office/officeart/2005/8/layout/cycle4"/>
    <dgm:cxn modelId="{27D49384-451A-BE4F-B28F-0AF017421086}" type="presParOf" srcId="{5BCAC7FB-FE90-4348-9A29-F57BD6B25FEF}" destId="{01AFC4DE-78D1-7A42-B3CC-C3FECBEA1A11}" srcOrd="1" destOrd="0" presId="urn:microsoft.com/office/officeart/2005/8/layout/cycle4"/>
    <dgm:cxn modelId="{0EEA6BAF-78DD-E94F-B968-5E1674EB90B1}" type="presParOf" srcId="{EA75BC70-F967-2D42-890A-106370B0F6BB}" destId="{C03329A2-538C-044D-89BC-82C7EE631477}" srcOrd="1" destOrd="0" presId="urn:microsoft.com/office/officeart/2005/8/layout/cycle4"/>
    <dgm:cxn modelId="{51A446FA-669F-AC43-8BBC-1A6424BE4745}" type="presParOf" srcId="{C03329A2-538C-044D-89BC-82C7EE631477}" destId="{C44FBB31-AA77-774D-A1C0-71918C7C820B}" srcOrd="0" destOrd="0" presId="urn:microsoft.com/office/officeart/2005/8/layout/cycle4"/>
    <dgm:cxn modelId="{5E05CDC9-5AB7-EB4F-B7E5-1F4A583BFC4E}" type="presParOf" srcId="{C03329A2-538C-044D-89BC-82C7EE631477}" destId="{2D1E692B-AC74-DE49-B44B-5FDE3B2371B7}" srcOrd="1" destOrd="0" presId="urn:microsoft.com/office/officeart/2005/8/layout/cycle4"/>
    <dgm:cxn modelId="{BF751897-07CA-0C4F-847E-2CCA211D7260}" type="presParOf" srcId="{EA75BC70-F967-2D42-890A-106370B0F6BB}" destId="{42804268-62FE-EC44-AF52-09727E7DD83E}" srcOrd="2" destOrd="0" presId="urn:microsoft.com/office/officeart/2005/8/layout/cycle4"/>
    <dgm:cxn modelId="{3A3F0CA5-EC0A-A942-8D24-5179834EB9B3}" type="presParOf" srcId="{42804268-62FE-EC44-AF52-09727E7DD83E}" destId="{F0C68A8A-30AF-3246-B892-3107DD3D8556}" srcOrd="0" destOrd="0" presId="urn:microsoft.com/office/officeart/2005/8/layout/cycle4"/>
    <dgm:cxn modelId="{6C72D4CD-0BF7-6C42-A140-F83E1F00294E}" type="presParOf" srcId="{42804268-62FE-EC44-AF52-09727E7DD83E}" destId="{45436562-DC7B-1B44-8662-3AAE1CA074C6}" srcOrd="1" destOrd="0" presId="urn:microsoft.com/office/officeart/2005/8/layout/cycle4"/>
    <dgm:cxn modelId="{268B9E79-243F-FD45-BA34-2FEB9967CE60}" type="presParOf" srcId="{EA75BC70-F967-2D42-890A-106370B0F6BB}" destId="{C2743F6F-6363-C540-AE6F-7385DC922885}" srcOrd="3" destOrd="0" presId="urn:microsoft.com/office/officeart/2005/8/layout/cycle4"/>
    <dgm:cxn modelId="{742F82B6-8284-7B4D-B891-88D14DA38E5E}" type="presParOf" srcId="{C2743F6F-6363-C540-AE6F-7385DC922885}" destId="{76760C8D-04E0-E244-83E8-D180CE9DF929}" srcOrd="0" destOrd="0" presId="urn:microsoft.com/office/officeart/2005/8/layout/cycle4"/>
    <dgm:cxn modelId="{654B5599-053C-F64C-8107-2800F0110534}" type="presParOf" srcId="{C2743F6F-6363-C540-AE6F-7385DC922885}" destId="{91C12F74-829B-9642-8EFC-B07D296B6BE5}" srcOrd="1" destOrd="0" presId="urn:microsoft.com/office/officeart/2005/8/layout/cycle4"/>
    <dgm:cxn modelId="{CCD9C85D-8BF3-8C43-8729-F8A194D9D88C}" type="presParOf" srcId="{EA75BC70-F967-2D42-890A-106370B0F6BB}" destId="{52165BD7-CC7A-B347-8670-492BB9B221AA}" srcOrd="4" destOrd="0" presId="urn:microsoft.com/office/officeart/2005/8/layout/cycle4"/>
    <dgm:cxn modelId="{02670945-8460-514B-9B89-D8A70E1DC2DD}" type="presParOf" srcId="{26189B29-AC2D-9F4A-A2AC-63F17D9F71D7}" destId="{5DED89C9-1E54-D340-B655-51B158C322A8}" srcOrd="1" destOrd="0" presId="urn:microsoft.com/office/officeart/2005/8/layout/cycle4"/>
    <dgm:cxn modelId="{4A5C87AC-35D9-7F46-A5B1-A3A1C0205EAC}" type="presParOf" srcId="{5DED89C9-1E54-D340-B655-51B158C322A8}" destId="{8D43FD4B-D824-2D44-8BFF-12FB2F8F4C36}" srcOrd="0" destOrd="0" presId="urn:microsoft.com/office/officeart/2005/8/layout/cycle4"/>
    <dgm:cxn modelId="{EBD953B5-0623-6F40-85DA-C915CD6A27B6}" type="presParOf" srcId="{5DED89C9-1E54-D340-B655-51B158C322A8}" destId="{212330D7-9240-574A-A3D0-D8479F74389F}" srcOrd="1" destOrd="0" presId="urn:microsoft.com/office/officeart/2005/8/layout/cycle4"/>
    <dgm:cxn modelId="{BB026B26-98CA-2141-A84A-B0540EE350EC}" type="presParOf" srcId="{5DED89C9-1E54-D340-B655-51B158C322A8}" destId="{8E3CD596-2E90-EB48-B0BC-EAA6B921B636}" srcOrd="2" destOrd="0" presId="urn:microsoft.com/office/officeart/2005/8/layout/cycle4"/>
    <dgm:cxn modelId="{25BBC197-3E99-B042-B2A7-80C5C20D2276}" type="presParOf" srcId="{5DED89C9-1E54-D340-B655-51B158C322A8}" destId="{F5E2DF65-6CF1-BB4A-88D9-82D4662C3A5D}" srcOrd="3" destOrd="0" presId="urn:microsoft.com/office/officeart/2005/8/layout/cycle4"/>
    <dgm:cxn modelId="{A6FD747E-E038-8645-BE1B-16C75698060D}" type="presParOf" srcId="{5DED89C9-1E54-D340-B655-51B158C322A8}" destId="{4FC995A8-1F23-EA48-9166-E50AB6977905}" srcOrd="4" destOrd="0" presId="urn:microsoft.com/office/officeart/2005/8/layout/cycle4"/>
    <dgm:cxn modelId="{2D3F052E-FDBB-1040-AD5E-DE5A05EE2801}" type="presParOf" srcId="{26189B29-AC2D-9F4A-A2AC-63F17D9F71D7}" destId="{D553D659-F4A0-E841-AA01-34FA13B3251F}" srcOrd="2" destOrd="0" presId="urn:microsoft.com/office/officeart/2005/8/layout/cycle4"/>
    <dgm:cxn modelId="{168F46BD-71FD-1E48-94BE-B7A60F558208}" type="presParOf" srcId="{26189B29-AC2D-9F4A-A2AC-63F17D9F71D7}" destId="{47B88B4B-D043-DC46-BECC-3FD16BEBDCA2}" srcOrd="3" destOrd="0" presId="urn:microsoft.com/office/officeart/2005/8/layout/cycle4"/>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6372DE-3691-6E4F-AB59-C2F0DB27648A}">
      <dsp:nvSpPr>
        <dsp:cNvPr id="0" name=""/>
        <dsp:cNvSpPr/>
      </dsp:nvSpPr>
      <dsp:spPr>
        <a:xfrm>
          <a:off x="3557" y="4773218"/>
          <a:ext cx="3569843" cy="356984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6460" tIns="39370" rIns="196460" bIns="3937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1"/>
              </a:solidFill>
              <a:latin typeface="Arial" panose="020B0604020202020204" pitchFamily="34" charset="0"/>
              <a:cs typeface="Arial" panose="020B0604020202020204" pitchFamily="34" charset="0"/>
            </a:rPr>
            <a:t>1st Contact</a:t>
          </a:r>
          <a:endParaRPr lang="en-US" sz="3100" kern="1200" dirty="0">
            <a:solidFill>
              <a:schemeClr val="bg1"/>
            </a:solidFill>
          </a:endParaRPr>
        </a:p>
      </dsp:txBody>
      <dsp:txXfrm>
        <a:off x="526348" y="5296009"/>
        <a:ext cx="2524261" cy="2524261"/>
      </dsp:txXfrm>
    </dsp:sp>
    <dsp:sp modelId="{31CE0138-4942-2D43-949F-5EADAEA25ABE}">
      <dsp:nvSpPr>
        <dsp:cNvPr id="0" name=""/>
        <dsp:cNvSpPr/>
      </dsp:nvSpPr>
      <dsp:spPr>
        <a:xfrm>
          <a:off x="2859432" y="4773218"/>
          <a:ext cx="3569843" cy="356984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6460" tIns="35560" rIns="1964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latin typeface="Arial" panose="020B0604020202020204" pitchFamily="34" charset="0"/>
              <a:cs typeface="Arial" panose="020B0604020202020204" pitchFamily="34" charset="0"/>
            </a:rPr>
            <a:t> </a:t>
          </a:r>
          <a:endParaRPr lang="en-US" sz="2800" kern="1200" dirty="0">
            <a:solidFill>
              <a:schemeClr val="bg1"/>
            </a:solidFill>
          </a:endParaRPr>
        </a:p>
      </dsp:txBody>
      <dsp:txXfrm>
        <a:off x="3382223" y="5296009"/>
        <a:ext cx="2524261" cy="2524261"/>
      </dsp:txXfrm>
    </dsp:sp>
    <dsp:sp modelId="{E1A74262-8079-014F-8E43-18C32718BF98}">
      <dsp:nvSpPr>
        <dsp:cNvPr id="0" name=""/>
        <dsp:cNvSpPr/>
      </dsp:nvSpPr>
      <dsp:spPr>
        <a:xfrm>
          <a:off x="5715307" y="4773218"/>
          <a:ext cx="3569843" cy="356984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6460" tIns="40640" rIns="1964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latin typeface="Arial" panose="020B0604020202020204" pitchFamily="34" charset="0"/>
              <a:cs typeface="Arial" panose="020B0604020202020204" pitchFamily="34" charset="0"/>
            </a:rPr>
            <a:t> </a:t>
          </a:r>
          <a:endParaRPr lang="en-US" sz="2800" kern="1200" dirty="0">
            <a:solidFill>
              <a:schemeClr val="bg1"/>
            </a:solidFill>
          </a:endParaRPr>
        </a:p>
      </dsp:txBody>
      <dsp:txXfrm>
        <a:off x="6238098" y="5296009"/>
        <a:ext cx="2524261" cy="2524261"/>
      </dsp:txXfrm>
    </dsp:sp>
    <dsp:sp modelId="{A9DB7E89-B75C-B54C-9F18-1D8537825864}">
      <dsp:nvSpPr>
        <dsp:cNvPr id="0" name=""/>
        <dsp:cNvSpPr/>
      </dsp:nvSpPr>
      <dsp:spPr>
        <a:xfrm>
          <a:off x="8571182" y="4773218"/>
          <a:ext cx="3569843" cy="3569843"/>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6460" tIns="39370" rIns="196460" bIns="3937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1"/>
              </a:solidFill>
              <a:latin typeface="Arial" panose="020B0604020202020204" pitchFamily="34" charset="0"/>
              <a:cs typeface="Arial" panose="020B0604020202020204" pitchFamily="34" charset="0"/>
            </a:rPr>
            <a:t>Continuity</a:t>
          </a:r>
          <a:endParaRPr lang="en-US" sz="3100" kern="1200" dirty="0">
            <a:solidFill>
              <a:schemeClr val="bg1"/>
            </a:solidFill>
          </a:endParaRPr>
        </a:p>
      </dsp:txBody>
      <dsp:txXfrm>
        <a:off x="9093973" y="5296009"/>
        <a:ext cx="2524261" cy="25242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6372DE-3691-6E4F-AB59-C2F0DB27648A}">
      <dsp:nvSpPr>
        <dsp:cNvPr id="0" name=""/>
        <dsp:cNvSpPr/>
      </dsp:nvSpPr>
      <dsp:spPr>
        <a:xfrm>
          <a:off x="4879" y="577971"/>
          <a:ext cx="3464737" cy="34647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676" tIns="35560" rIns="190676"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latin typeface="Arial" panose="020B0604020202020204" pitchFamily="34" charset="0"/>
              <a:cs typeface="Arial" panose="020B0604020202020204" pitchFamily="34" charset="0"/>
            </a:rPr>
            <a:t>Confidence</a:t>
          </a:r>
          <a:endParaRPr lang="en-US" sz="2800" kern="1200" dirty="0">
            <a:solidFill>
              <a:schemeClr val="bg1"/>
            </a:solidFill>
          </a:endParaRPr>
        </a:p>
      </dsp:txBody>
      <dsp:txXfrm>
        <a:off x="512278" y="1085370"/>
        <a:ext cx="2449939" cy="2449939"/>
      </dsp:txXfrm>
    </dsp:sp>
    <dsp:sp modelId="{4D2E0E73-73EA-EE48-9239-B651FE03F4B9}">
      <dsp:nvSpPr>
        <dsp:cNvPr id="0" name=""/>
        <dsp:cNvSpPr/>
      </dsp:nvSpPr>
      <dsp:spPr>
        <a:xfrm>
          <a:off x="2776670" y="577971"/>
          <a:ext cx="3464737" cy="34647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676" tIns="35560" rIns="190676"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latin typeface="Arial" panose="020B0604020202020204" pitchFamily="34" charset="0"/>
              <a:cs typeface="Arial" panose="020B0604020202020204" pitchFamily="34" charset="0"/>
            </a:rPr>
            <a:t>Competence</a:t>
          </a:r>
        </a:p>
      </dsp:txBody>
      <dsp:txXfrm>
        <a:off x="3284069" y="1085370"/>
        <a:ext cx="2449939" cy="24499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68A8A-30AF-3246-B892-3107DD3D8556}">
      <dsp:nvSpPr>
        <dsp:cNvPr id="0" name=""/>
        <dsp:cNvSpPr/>
      </dsp:nvSpPr>
      <dsp:spPr>
        <a:xfrm>
          <a:off x="14874275" y="5506929"/>
          <a:ext cx="9143982" cy="25914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285750" lvl="1" indent="-285750" algn="l" defTabSz="1377950">
            <a:lnSpc>
              <a:spcPct val="90000"/>
            </a:lnSpc>
            <a:spcBef>
              <a:spcPct val="0"/>
            </a:spcBef>
            <a:spcAft>
              <a:spcPct val="15000"/>
            </a:spcAft>
            <a:buNone/>
          </a:pPr>
          <a:r>
            <a:rPr lang="en-US" sz="3100" kern="1200" baseline="0" dirty="0"/>
            <a:t> </a:t>
          </a:r>
          <a:endParaRPr lang="en-US" sz="3100" kern="1200" dirty="0"/>
        </a:p>
      </dsp:txBody>
      <dsp:txXfrm>
        <a:off x="17674397" y="6211730"/>
        <a:ext cx="6286933" cy="1829768"/>
      </dsp:txXfrm>
    </dsp:sp>
    <dsp:sp modelId="{76760C8D-04E0-E244-83E8-D180CE9DF929}">
      <dsp:nvSpPr>
        <dsp:cNvPr id="0" name=""/>
        <dsp:cNvSpPr/>
      </dsp:nvSpPr>
      <dsp:spPr>
        <a:xfrm>
          <a:off x="5273066" y="5363101"/>
          <a:ext cx="9143982" cy="25914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285750" lvl="1" indent="-285750" algn="l" defTabSz="1377950">
            <a:lnSpc>
              <a:spcPct val="90000"/>
            </a:lnSpc>
            <a:spcBef>
              <a:spcPct val="0"/>
            </a:spcBef>
            <a:spcAft>
              <a:spcPct val="15000"/>
            </a:spcAft>
            <a:buNone/>
          </a:pPr>
          <a:r>
            <a:rPr lang="en-US" sz="3100" kern="1200" dirty="0">
              <a:solidFill>
                <a:schemeClr val="tx2">
                  <a:lumMod val="50000"/>
                </a:schemeClr>
              </a:solidFill>
              <a:latin typeface="Arial" panose="020B0604020202020204" pitchFamily="34" charset="0"/>
              <a:cs typeface="Arial" panose="020B0604020202020204" pitchFamily="34" charset="0"/>
            </a:rPr>
            <a:t> </a:t>
          </a:r>
          <a:endParaRPr lang="en-US" sz="3100" kern="1200" dirty="0"/>
        </a:p>
      </dsp:txBody>
      <dsp:txXfrm>
        <a:off x="5329993" y="6067902"/>
        <a:ext cx="6286933" cy="1829768"/>
      </dsp:txXfrm>
    </dsp:sp>
    <dsp:sp modelId="{C44FBB31-AA77-774D-A1C0-71918C7C820B}">
      <dsp:nvSpPr>
        <dsp:cNvPr id="0" name=""/>
        <dsp:cNvSpPr/>
      </dsp:nvSpPr>
      <dsp:spPr>
        <a:xfrm>
          <a:off x="14874275" y="2513"/>
          <a:ext cx="9143982" cy="25914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285750" lvl="1" indent="-285750" algn="l" defTabSz="1377950">
            <a:lnSpc>
              <a:spcPct val="90000"/>
            </a:lnSpc>
            <a:spcBef>
              <a:spcPct val="0"/>
            </a:spcBef>
            <a:spcAft>
              <a:spcPct val="15000"/>
            </a:spcAft>
            <a:buNone/>
          </a:pPr>
          <a:r>
            <a:rPr lang="en-US" sz="3100" kern="1200" dirty="0">
              <a:solidFill>
                <a:schemeClr val="tx2">
                  <a:lumMod val="50000"/>
                </a:schemeClr>
              </a:solidFill>
              <a:latin typeface="Arial" panose="020B0604020202020204" pitchFamily="34" charset="0"/>
              <a:cs typeface="Arial" panose="020B0604020202020204" pitchFamily="34" charset="0"/>
            </a:rPr>
            <a:t> </a:t>
          </a:r>
          <a:endParaRPr lang="en-US" sz="3100" kern="1200" dirty="0"/>
        </a:p>
      </dsp:txBody>
      <dsp:txXfrm>
        <a:off x="17674397" y="59440"/>
        <a:ext cx="6286933" cy="1829768"/>
      </dsp:txXfrm>
    </dsp:sp>
    <dsp:sp modelId="{EE08DAD4-1F19-DA4E-8C72-0970FC2ECC26}">
      <dsp:nvSpPr>
        <dsp:cNvPr id="0" name=""/>
        <dsp:cNvSpPr/>
      </dsp:nvSpPr>
      <dsp:spPr>
        <a:xfrm>
          <a:off x="5273066" y="0"/>
          <a:ext cx="9143982" cy="25914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285750" lvl="1" indent="-285750" algn="l" defTabSz="1377950">
            <a:lnSpc>
              <a:spcPct val="90000"/>
            </a:lnSpc>
            <a:spcBef>
              <a:spcPct val="0"/>
            </a:spcBef>
            <a:spcAft>
              <a:spcPct val="15000"/>
            </a:spcAft>
            <a:buNone/>
          </a:pPr>
          <a:r>
            <a:rPr lang="en-US" sz="3100" kern="1200" dirty="0">
              <a:solidFill>
                <a:schemeClr val="tx2">
                  <a:lumMod val="50000"/>
                </a:schemeClr>
              </a:solidFill>
              <a:latin typeface="Arial" panose="020B0604020202020204" pitchFamily="34" charset="0"/>
              <a:cs typeface="Arial" panose="020B0604020202020204" pitchFamily="34" charset="0"/>
            </a:rPr>
            <a:t> </a:t>
          </a:r>
          <a:endParaRPr lang="en-US" sz="3100" kern="1200" dirty="0"/>
        </a:p>
      </dsp:txBody>
      <dsp:txXfrm>
        <a:off x="5329993" y="56927"/>
        <a:ext cx="6286933" cy="1829768"/>
      </dsp:txXfrm>
    </dsp:sp>
    <dsp:sp modelId="{8D43FD4B-D824-2D44-8BFF-12FB2F8F4C36}">
      <dsp:nvSpPr>
        <dsp:cNvPr id="0" name=""/>
        <dsp:cNvSpPr/>
      </dsp:nvSpPr>
      <dsp:spPr>
        <a:xfrm>
          <a:off x="11042797" y="461610"/>
          <a:ext cx="3506618" cy="3506618"/>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LCSW Didactics</a:t>
          </a:r>
        </a:p>
      </dsp:txBody>
      <dsp:txXfrm>
        <a:off x="12069862" y="1488675"/>
        <a:ext cx="2479553" cy="2479553"/>
      </dsp:txXfrm>
    </dsp:sp>
    <dsp:sp modelId="{212330D7-9240-574A-A3D0-D8479F74389F}">
      <dsp:nvSpPr>
        <dsp:cNvPr id="0" name=""/>
        <dsp:cNvSpPr/>
      </dsp:nvSpPr>
      <dsp:spPr>
        <a:xfrm rot="5400000">
          <a:off x="14711384" y="461610"/>
          <a:ext cx="3506618" cy="3506618"/>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Wellness Sessions</a:t>
          </a:r>
        </a:p>
      </dsp:txBody>
      <dsp:txXfrm rot="-5400000">
        <a:off x="14711384" y="1488675"/>
        <a:ext cx="2479553" cy="2479553"/>
      </dsp:txXfrm>
    </dsp:sp>
    <dsp:sp modelId="{8E3CD596-2E90-EB48-B0BC-EAA6B921B636}">
      <dsp:nvSpPr>
        <dsp:cNvPr id="0" name=""/>
        <dsp:cNvSpPr/>
      </dsp:nvSpPr>
      <dsp:spPr>
        <a:xfrm rot="10800000">
          <a:off x="14711384" y="4130197"/>
          <a:ext cx="3506618" cy="3506618"/>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Direct Observation</a:t>
          </a:r>
        </a:p>
      </dsp:txBody>
      <dsp:txXfrm rot="10800000">
        <a:off x="14711384" y="4130197"/>
        <a:ext cx="2479553" cy="2479553"/>
      </dsp:txXfrm>
    </dsp:sp>
    <dsp:sp modelId="{F5E2DF65-6CF1-BB4A-88D9-82D4662C3A5D}">
      <dsp:nvSpPr>
        <dsp:cNvPr id="0" name=""/>
        <dsp:cNvSpPr/>
      </dsp:nvSpPr>
      <dsp:spPr>
        <a:xfrm rot="16200000">
          <a:off x="11042797" y="4130197"/>
          <a:ext cx="3506618" cy="3506618"/>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Partnered Patient Care</a:t>
          </a:r>
        </a:p>
      </dsp:txBody>
      <dsp:txXfrm rot="5400000">
        <a:off x="12069862" y="4130197"/>
        <a:ext cx="2479553" cy="2479553"/>
      </dsp:txXfrm>
    </dsp:sp>
    <dsp:sp modelId="{D553D659-F4A0-E841-AA01-34FA13B3251F}">
      <dsp:nvSpPr>
        <dsp:cNvPr id="0" name=""/>
        <dsp:cNvSpPr/>
      </dsp:nvSpPr>
      <dsp:spPr>
        <a:xfrm>
          <a:off x="14025042" y="3320354"/>
          <a:ext cx="1210714" cy="1052795"/>
        </a:xfrm>
        <a:prstGeom prst="circularArrow">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47B88B4B-D043-DC46-BECC-3FD16BEBDCA2}">
      <dsp:nvSpPr>
        <dsp:cNvPr id="0" name=""/>
        <dsp:cNvSpPr/>
      </dsp:nvSpPr>
      <dsp:spPr>
        <a:xfrm rot="10800000">
          <a:off x="14034207" y="3754491"/>
          <a:ext cx="1210714" cy="1052795"/>
        </a:xfrm>
        <a:prstGeom prst="circularArrow">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75"/>
            <a:ext cx="37307520" cy="7056108"/>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444238" indent="0" algn="ctr">
              <a:buNone/>
              <a:defRPr>
                <a:solidFill>
                  <a:schemeClr val="tx1">
                    <a:tint val="75000"/>
                  </a:schemeClr>
                </a:solidFill>
              </a:defRPr>
            </a:lvl2pPr>
            <a:lvl3pPr marL="4888476" indent="0" algn="ctr">
              <a:buNone/>
              <a:defRPr>
                <a:solidFill>
                  <a:schemeClr val="tx1">
                    <a:tint val="75000"/>
                  </a:schemeClr>
                </a:solidFill>
              </a:defRPr>
            </a:lvl3pPr>
            <a:lvl4pPr marL="7332725" indent="0" algn="ctr">
              <a:buNone/>
              <a:defRPr>
                <a:solidFill>
                  <a:schemeClr val="tx1">
                    <a:tint val="75000"/>
                  </a:schemeClr>
                </a:solidFill>
              </a:defRPr>
            </a:lvl4pPr>
            <a:lvl5pPr marL="9776965" indent="0" algn="ctr">
              <a:buNone/>
              <a:defRPr>
                <a:solidFill>
                  <a:schemeClr val="tx1">
                    <a:tint val="75000"/>
                  </a:schemeClr>
                </a:solidFill>
              </a:defRPr>
            </a:lvl5pPr>
            <a:lvl6pPr marL="12221203" indent="0" algn="ctr">
              <a:buNone/>
              <a:defRPr>
                <a:solidFill>
                  <a:schemeClr val="tx1">
                    <a:tint val="75000"/>
                  </a:schemeClr>
                </a:solidFill>
              </a:defRPr>
            </a:lvl6pPr>
            <a:lvl7pPr marL="14665441" indent="0" algn="ctr">
              <a:buNone/>
              <a:defRPr>
                <a:solidFill>
                  <a:schemeClr val="tx1">
                    <a:tint val="75000"/>
                  </a:schemeClr>
                </a:solidFill>
              </a:defRPr>
            </a:lvl7pPr>
            <a:lvl8pPr marL="17109690" indent="0" algn="ctr">
              <a:buNone/>
              <a:defRPr>
                <a:solidFill>
                  <a:schemeClr val="tx1">
                    <a:tint val="75000"/>
                  </a:schemeClr>
                </a:solidFill>
              </a:defRPr>
            </a:lvl8pPr>
            <a:lvl9pPr marL="1955392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136865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286714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304"/>
            <a:ext cx="9875520" cy="280873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304"/>
            <a:ext cx="28895040" cy="280873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37250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86145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134"/>
            <a:ext cx="37307520" cy="6537960"/>
          </a:xfrm>
        </p:spPr>
        <p:txBody>
          <a:bodyPr anchor="t"/>
          <a:lstStyle>
            <a:lvl1pPr algn="l">
              <a:defRPr sz="21800" b="1" cap="all"/>
            </a:lvl1pPr>
          </a:lstStyle>
          <a:p>
            <a:r>
              <a:rPr lang="en-US"/>
              <a:t>Click to edit Master title style</a:t>
            </a:r>
          </a:p>
        </p:txBody>
      </p:sp>
      <p:sp>
        <p:nvSpPr>
          <p:cNvPr id="3" name="Text Placeholder 2"/>
          <p:cNvSpPr>
            <a:spLocks noGrp="1"/>
          </p:cNvSpPr>
          <p:nvPr>
            <p:ph type="body" idx="1"/>
          </p:nvPr>
        </p:nvSpPr>
        <p:spPr>
          <a:xfrm>
            <a:off x="3467100" y="13952253"/>
            <a:ext cx="37307520" cy="7200900"/>
          </a:xfrm>
        </p:spPr>
        <p:txBody>
          <a:bodyPr anchor="b"/>
          <a:lstStyle>
            <a:lvl1pPr marL="0" indent="0">
              <a:buNone/>
              <a:defRPr sz="10300">
                <a:solidFill>
                  <a:schemeClr val="tx1">
                    <a:tint val="75000"/>
                  </a:schemeClr>
                </a:solidFill>
              </a:defRPr>
            </a:lvl1pPr>
            <a:lvl2pPr marL="2444238" indent="0">
              <a:buNone/>
              <a:defRPr sz="9300">
                <a:solidFill>
                  <a:schemeClr val="tx1">
                    <a:tint val="75000"/>
                  </a:schemeClr>
                </a:solidFill>
              </a:defRPr>
            </a:lvl2pPr>
            <a:lvl3pPr marL="4888476" indent="0">
              <a:buNone/>
              <a:defRPr sz="8400">
                <a:solidFill>
                  <a:schemeClr val="tx1">
                    <a:tint val="75000"/>
                  </a:schemeClr>
                </a:solidFill>
              </a:defRPr>
            </a:lvl3pPr>
            <a:lvl4pPr marL="7332725" indent="0">
              <a:buNone/>
              <a:defRPr sz="7200">
                <a:solidFill>
                  <a:schemeClr val="tx1">
                    <a:tint val="75000"/>
                  </a:schemeClr>
                </a:solidFill>
              </a:defRPr>
            </a:lvl4pPr>
            <a:lvl5pPr marL="9776965" indent="0">
              <a:buNone/>
              <a:defRPr sz="7200">
                <a:solidFill>
                  <a:schemeClr val="tx1">
                    <a:tint val="75000"/>
                  </a:schemeClr>
                </a:solidFill>
              </a:defRPr>
            </a:lvl5pPr>
            <a:lvl6pPr marL="12221203" indent="0">
              <a:buNone/>
              <a:defRPr sz="7200">
                <a:solidFill>
                  <a:schemeClr val="tx1">
                    <a:tint val="75000"/>
                  </a:schemeClr>
                </a:solidFill>
              </a:defRPr>
            </a:lvl6pPr>
            <a:lvl7pPr marL="14665441" indent="0">
              <a:buNone/>
              <a:defRPr sz="7200">
                <a:solidFill>
                  <a:schemeClr val="tx1">
                    <a:tint val="75000"/>
                  </a:schemeClr>
                </a:solidFill>
              </a:defRPr>
            </a:lvl7pPr>
            <a:lvl8pPr marL="17109690" indent="0">
              <a:buNone/>
              <a:defRPr sz="7200">
                <a:solidFill>
                  <a:schemeClr val="tx1">
                    <a:tint val="75000"/>
                  </a:schemeClr>
                </a:solidFill>
              </a:defRPr>
            </a:lvl8pPr>
            <a:lvl9pPr marL="19553928" indent="0">
              <a:buNone/>
              <a:defRPr sz="7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34BA43-0F7D-4033-AB9D-92078B0AF92D}"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84240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0"/>
            <a:ext cx="19385280" cy="21724632"/>
          </a:xfrm>
        </p:spPr>
        <p:txBody>
          <a:bodyPr/>
          <a:lstStyle>
            <a:lvl1pPr>
              <a:defRPr sz="14600"/>
            </a:lvl1pPr>
            <a:lvl2pPr>
              <a:defRPr sz="124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0"/>
            <a:ext cx="19385280" cy="21724632"/>
          </a:xfrm>
        </p:spPr>
        <p:txBody>
          <a:bodyPr/>
          <a:lstStyle>
            <a:lvl1pPr>
              <a:defRPr sz="14600"/>
            </a:lvl1pPr>
            <a:lvl2pPr>
              <a:defRPr sz="12400"/>
            </a:lvl2pPr>
            <a:lvl3pPr>
              <a:defRPr sz="103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34BA43-0F7D-4033-AB9D-92078B0AF92D}"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136500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52"/>
            <a:ext cx="19392900" cy="3070872"/>
          </a:xfrm>
        </p:spPr>
        <p:txBody>
          <a:bodyPr anchor="b"/>
          <a:lstStyle>
            <a:lvl1pPr marL="0" indent="0">
              <a:buNone/>
              <a:defRPr sz="12400" b="1"/>
            </a:lvl1pPr>
            <a:lvl2pPr marL="2444238" indent="0">
              <a:buNone/>
              <a:defRPr sz="10300" b="1"/>
            </a:lvl2pPr>
            <a:lvl3pPr marL="4888476" indent="0">
              <a:buNone/>
              <a:defRPr sz="9300" b="1"/>
            </a:lvl3pPr>
            <a:lvl4pPr marL="7332725" indent="0">
              <a:buNone/>
              <a:defRPr sz="8400" b="1"/>
            </a:lvl4pPr>
            <a:lvl5pPr marL="9776965" indent="0">
              <a:buNone/>
              <a:defRPr sz="8400" b="1"/>
            </a:lvl5pPr>
            <a:lvl6pPr marL="12221203" indent="0">
              <a:buNone/>
              <a:defRPr sz="8400" b="1"/>
            </a:lvl6pPr>
            <a:lvl7pPr marL="14665441" indent="0">
              <a:buNone/>
              <a:defRPr sz="8400" b="1"/>
            </a:lvl7pPr>
            <a:lvl8pPr marL="17109690" indent="0">
              <a:buNone/>
              <a:defRPr sz="8400" b="1"/>
            </a:lvl8pPr>
            <a:lvl9pPr marL="19553928" indent="0">
              <a:buNone/>
              <a:defRPr sz="8400" b="1"/>
            </a:lvl9pPr>
          </a:lstStyle>
          <a:p>
            <a:pPr lvl="0"/>
            <a:r>
              <a:rPr lang="en-US"/>
              <a:t>Click to edit Master text styles</a:t>
            </a:r>
          </a:p>
        </p:txBody>
      </p:sp>
      <p:sp>
        <p:nvSpPr>
          <p:cNvPr id="4" name="Content Placeholder 3"/>
          <p:cNvSpPr>
            <a:spLocks noGrp="1"/>
          </p:cNvSpPr>
          <p:nvPr>
            <p:ph sz="half" idx="2"/>
          </p:nvPr>
        </p:nvSpPr>
        <p:spPr>
          <a:xfrm>
            <a:off x="2194561" y="10439424"/>
            <a:ext cx="19392900" cy="18966168"/>
          </a:xfrm>
        </p:spPr>
        <p:txBody>
          <a:bodyPr/>
          <a:lstStyle>
            <a:lvl1pPr>
              <a:defRPr sz="12400"/>
            </a:lvl1pPr>
            <a:lvl2pPr>
              <a:defRPr sz="10300"/>
            </a:lvl2pPr>
            <a:lvl3pPr>
              <a:defRPr sz="930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0" y="7368552"/>
            <a:ext cx="19400520" cy="3070872"/>
          </a:xfrm>
        </p:spPr>
        <p:txBody>
          <a:bodyPr anchor="b"/>
          <a:lstStyle>
            <a:lvl1pPr marL="0" indent="0">
              <a:buNone/>
              <a:defRPr sz="12400" b="1"/>
            </a:lvl1pPr>
            <a:lvl2pPr marL="2444238" indent="0">
              <a:buNone/>
              <a:defRPr sz="10300" b="1"/>
            </a:lvl2pPr>
            <a:lvl3pPr marL="4888476" indent="0">
              <a:buNone/>
              <a:defRPr sz="9300" b="1"/>
            </a:lvl3pPr>
            <a:lvl4pPr marL="7332725" indent="0">
              <a:buNone/>
              <a:defRPr sz="8400" b="1"/>
            </a:lvl4pPr>
            <a:lvl5pPr marL="9776965" indent="0">
              <a:buNone/>
              <a:defRPr sz="8400" b="1"/>
            </a:lvl5pPr>
            <a:lvl6pPr marL="12221203" indent="0">
              <a:buNone/>
              <a:defRPr sz="8400" b="1"/>
            </a:lvl6pPr>
            <a:lvl7pPr marL="14665441" indent="0">
              <a:buNone/>
              <a:defRPr sz="8400" b="1"/>
            </a:lvl7pPr>
            <a:lvl8pPr marL="17109690" indent="0">
              <a:buNone/>
              <a:defRPr sz="8400" b="1"/>
            </a:lvl8pPr>
            <a:lvl9pPr marL="19553928" indent="0">
              <a:buNone/>
              <a:defRPr sz="8400" b="1"/>
            </a:lvl9pPr>
          </a:lstStyle>
          <a:p>
            <a:pPr lvl="0"/>
            <a:r>
              <a:rPr lang="en-US"/>
              <a:t>Click to edit Master text styles</a:t>
            </a:r>
          </a:p>
        </p:txBody>
      </p:sp>
      <p:sp>
        <p:nvSpPr>
          <p:cNvPr id="6" name="Content Placeholder 5"/>
          <p:cNvSpPr>
            <a:spLocks noGrp="1"/>
          </p:cNvSpPr>
          <p:nvPr>
            <p:ph sz="quarter" idx="4"/>
          </p:nvPr>
        </p:nvSpPr>
        <p:spPr>
          <a:xfrm>
            <a:off x="22296120" y="10439424"/>
            <a:ext cx="19400520" cy="18966168"/>
          </a:xfrm>
        </p:spPr>
        <p:txBody>
          <a:bodyPr/>
          <a:lstStyle>
            <a:lvl1pPr>
              <a:defRPr sz="12400"/>
            </a:lvl1pPr>
            <a:lvl2pPr>
              <a:defRPr sz="10300"/>
            </a:lvl2pPr>
            <a:lvl3pPr>
              <a:defRPr sz="930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34BA43-0F7D-4033-AB9D-92078B0AF92D}" type="datetimeFigureOut">
              <a:rPr lang="en-US" smtClean="0"/>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682969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34BA43-0F7D-4033-AB9D-92078B0AF92D}" type="datetimeFigureOut">
              <a:rPr lang="en-US" smtClean="0"/>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1716103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34BA43-0F7D-4033-AB9D-92078B0AF92D}" type="datetimeFigureOut">
              <a:rPr lang="en-US" smtClean="0"/>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80535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52"/>
            <a:ext cx="14439900" cy="5577840"/>
          </a:xfrm>
        </p:spPr>
        <p:txBody>
          <a:bodyPr anchor="b"/>
          <a:lstStyle>
            <a:lvl1pPr algn="l">
              <a:defRPr sz="10300" b="1"/>
            </a:lvl1pPr>
          </a:lstStyle>
          <a:p>
            <a:r>
              <a:rPr lang="en-US"/>
              <a:t>Click to edit Master title style</a:t>
            </a:r>
          </a:p>
        </p:txBody>
      </p:sp>
      <p:sp>
        <p:nvSpPr>
          <p:cNvPr id="3" name="Content Placeholder 2"/>
          <p:cNvSpPr>
            <a:spLocks noGrp="1"/>
          </p:cNvSpPr>
          <p:nvPr>
            <p:ph idx="1"/>
          </p:nvPr>
        </p:nvSpPr>
        <p:spPr>
          <a:xfrm>
            <a:off x="17160240" y="1310673"/>
            <a:ext cx="24536400" cy="28094940"/>
          </a:xfrm>
        </p:spPr>
        <p:txBody>
          <a:bodyPr/>
          <a:lstStyle>
            <a:lvl1pPr>
              <a:defRPr sz="16700"/>
            </a:lvl1pPr>
            <a:lvl2pPr>
              <a:defRPr sz="14600"/>
            </a:lvl2pPr>
            <a:lvl3pPr>
              <a:defRPr sz="12400"/>
            </a:lvl3pPr>
            <a:lvl4pPr>
              <a:defRPr sz="10300"/>
            </a:lvl4pPr>
            <a:lvl5pPr>
              <a:defRPr sz="10300"/>
            </a:lvl5pPr>
            <a:lvl6pPr>
              <a:defRPr sz="10300"/>
            </a:lvl6pPr>
            <a:lvl7pPr>
              <a:defRPr sz="10300"/>
            </a:lvl7pPr>
            <a:lvl8pPr>
              <a:defRPr sz="10300"/>
            </a:lvl8pPr>
            <a:lvl9pPr>
              <a:defRPr sz="10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6888513"/>
            <a:ext cx="14439900" cy="22517100"/>
          </a:xfrm>
        </p:spPr>
        <p:txBody>
          <a:bodyPr/>
          <a:lstStyle>
            <a:lvl1pPr marL="0" indent="0">
              <a:buNone/>
              <a:defRPr sz="7200"/>
            </a:lvl1pPr>
            <a:lvl2pPr marL="2444238" indent="0">
              <a:buNone/>
              <a:defRPr sz="6300"/>
            </a:lvl2pPr>
            <a:lvl3pPr marL="4888476" indent="0">
              <a:buNone/>
              <a:defRPr sz="5200"/>
            </a:lvl3pPr>
            <a:lvl4pPr marL="7332725" indent="0">
              <a:buNone/>
              <a:defRPr sz="5200"/>
            </a:lvl4pPr>
            <a:lvl5pPr marL="9776965" indent="0">
              <a:buNone/>
              <a:defRPr sz="5200"/>
            </a:lvl5pPr>
            <a:lvl6pPr marL="12221203" indent="0">
              <a:buNone/>
              <a:defRPr sz="5200"/>
            </a:lvl6pPr>
            <a:lvl7pPr marL="14665441" indent="0">
              <a:buNone/>
              <a:defRPr sz="5200"/>
            </a:lvl7pPr>
            <a:lvl8pPr marL="17109690" indent="0">
              <a:buNone/>
              <a:defRPr sz="5200"/>
            </a:lvl8pPr>
            <a:lvl9pPr marL="19553928" indent="0">
              <a:buNone/>
              <a:defRPr sz="5200"/>
            </a:lvl9pPr>
          </a:lstStyle>
          <a:p>
            <a:pPr lvl="0"/>
            <a:r>
              <a:rPr lang="en-US"/>
              <a:t>Click to edit Master text styles</a:t>
            </a:r>
          </a:p>
        </p:txBody>
      </p:sp>
      <p:sp>
        <p:nvSpPr>
          <p:cNvPr id="5" name="Date Placeholder 4"/>
          <p:cNvSpPr>
            <a:spLocks noGrp="1"/>
          </p:cNvSpPr>
          <p:nvPr>
            <p:ph type="dt" sz="half" idx="10"/>
          </p:nvPr>
        </p:nvSpPr>
        <p:spPr/>
        <p:txBody>
          <a:bodyPr/>
          <a:lstStyle/>
          <a:p>
            <a:fld id="{EB34BA43-0F7D-4033-AB9D-92078B0AF92D}"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373417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0" y="23042901"/>
            <a:ext cx="26334720" cy="2720340"/>
          </a:xfrm>
        </p:spPr>
        <p:txBody>
          <a:bodyPr anchor="b"/>
          <a:lstStyle>
            <a:lvl1pPr algn="l">
              <a:defRPr sz="10300" b="1"/>
            </a:lvl1pPr>
          </a:lstStyle>
          <a:p>
            <a:r>
              <a:rPr lang="en-US"/>
              <a:t>Click to edit Master title style</a:t>
            </a:r>
          </a:p>
        </p:txBody>
      </p:sp>
      <p:sp>
        <p:nvSpPr>
          <p:cNvPr id="3" name="Picture Placeholder 2"/>
          <p:cNvSpPr>
            <a:spLocks noGrp="1"/>
          </p:cNvSpPr>
          <p:nvPr>
            <p:ph type="pic" idx="1"/>
          </p:nvPr>
        </p:nvSpPr>
        <p:spPr>
          <a:xfrm>
            <a:off x="8602980" y="2941308"/>
            <a:ext cx="26334720" cy="19751040"/>
          </a:xfrm>
        </p:spPr>
        <p:txBody>
          <a:bodyPr/>
          <a:lstStyle>
            <a:lvl1pPr marL="0" indent="0">
              <a:buNone/>
              <a:defRPr sz="16700"/>
            </a:lvl1pPr>
            <a:lvl2pPr marL="2444238" indent="0">
              <a:buNone/>
              <a:defRPr sz="14600"/>
            </a:lvl2pPr>
            <a:lvl3pPr marL="4888476" indent="0">
              <a:buNone/>
              <a:defRPr sz="12400"/>
            </a:lvl3pPr>
            <a:lvl4pPr marL="7332725" indent="0">
              <a:buNone/>
              <a:defRPr sz="10300"/>
            </a:lvl4pPr>
            <a:lvl5pPr marL="9776965" indent="0">
              <a:buNone/>
              <a:defRPr sz="10300"/>
            </a:lvl5pPr>
            <a:lvl6pPr marL="12221203" indent="0">
              <a:buNone/>
              <a:defRPr sz="10300"/>
            </a:lvl6pPr>
            <a:lvl7pPr marL="14665441" indent="0">
              <a:buNone/>
              <a:defRPr sz="10300"/>
            </a:lvl7pPr>
            <a:lvl8pPr marL="17109690" indent="0">
              <a:buNone/>
              <a:defRPr sz="10300"/>
            </a:lvl8pPr>
            <a:lvl9pPr marL="19553928" indent="0">
              <a:buNone/>
              <a:defRPr sz="10300"/>
            </a:lvl9pPr>
          </a:lstStyle>
          <a:p>
            <a:endParaRPr lang="en-US"/>
          </a:p>
        </p:txBody>
      </p:sp>
      <p:sp>
        <p:nvSpPr>
          <p:cNvPr id="4" name="Text Placeholder 3"/>
          <p:cNvSpPr>
            <a:spLocks noGrp="1"/>
          </p:cNvSpPr>
          <p:nvPr>
            <p:ph type="body" sz="half" idx="2"/>
          </p:nvPr>
        </p:nvSpPr>
        <p:spPr>
          <a:xfrm>
            <a:off x="8602980" y="25763243"/>
            <a:ext cx="26334720" cy="3863340"/>
          </a:xfrm>
        </p:spPr>
        <p:txBody>
          <a:bodyPr/>
          <a:lstStyle>
            <a:lvl1pPr marL="0" indent="0">
              <a:buNone/>
              <a:defRPr sz="7200"/>
            </a:lvl1pPr>
            <a:lvl2pPr marL="2444238" indent="0">
              <a:buNone/>
              <a:defRPr sz="6300"/>
            </a:lvl2pPr>
            <a:lvl3pPr marL="4888476" indent="0">
              <a:buNone/>
              <a:defRPr sz="5200"/>
            </a:lvl3pPr>
            <a:lvl4pPr marL="7332725" indent="0">
              <a:buNone/>
              <a:defRPr sz="5200"/>
            </a:lvl4pPr>
            <a:lvl5pPr marL="9776965" indent="0">
              <a:buNone/>
              <a:defRPr sz="5200"/>
            </a:lvl5pPr>
            <a:lvl6pPr marL="12221203" indent="0">
              <a:buNone/>
              <a:defRPr sz="5200"/>
            </a:lvl6pPr>
            <a:lvl7pPr marL="14665441" indent="0">
              <a:buNone/>
              <a:defRPr sz="5200"/>
            </a:lvl7pPr>
            <a:lvl8pPr marL="17109690" indent="0">
              <a:buNone/>
              <a:defRPr sz="5200"/>
            </a:lvl8pPr>
            <a:lvl9pPr marL="19553928" indent="0">
              <a:buNone/>
              <a:defRPr sz="5200"/>
            </a:lvl9pPr>
          </a:lstStyle>
          <a:p>
            <a:pPr lvl="0"/>
            <a:r>
              <a:rPr lang="en-US"/>
              <a:t>Click to edit Master text styles</a:t>
            </a:r>
          </a:p>
        </p:txBody>
      </p:sp>
      <p:sp>
        <p:nvSpPr>
          <p:cNvPr id="5" name="Date Placeholder 4"/>
          <p:cNvSpPr>
            <a:spLocks noGrp="1"/>
          </p:cNvSpPr>
          <p:nvPr>
            <p:ph type="dt" sz="half" idx="10"/>
          </p:nvPr>
        </p:nvSpPr>
        <p:spPr/>
        <p:txBody>
          <a:bodyPr/>
          <a:lstStyle/>
          <a:p>
            <a:fld id="{EB34BA43-0F7D-4033-AB9D-92078B0AF92D}"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FC23D-90D7-454C-9E89-5D2FE5B7C97C}" type="slidenum">
              <a:rPr lang="en-US" smtClean="0"/>
              <a:t>‹#›</a:t>
            </a:fld>
            <a:endParaRPr lang="en-US"/>
          </a:p>
        </p:txBody>
      </p:sp>
    </p:spTree>
    <p:extLst>
      <p:ext uri="{BB962C8B-B14F-4D97-AF65-F5344CB8AC3E}">
        <p14:creationId xmlns:p14="http://schemas.microsoft.com/office/powerpoint/2010/main" val="2287079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48"/>
            <a:ext cx="39502080" cy="5486400"/>
          </a:xfrm>
          <a:prstGeom prst="rect">
            <a:avLst/>
          </a:prstGeom>
        </p:spPr>
        <p:txBody>
          <a:bodyPr vert="horz" lIns="488843" tIns="244422" rIns="488843" bIns="244422" rtlCol="0" anchor="ctr">
            <a:normAutofit/>
          </a:bodyPr>
          <a:lstStyle/>
          <a:p>
            <a:r>
              <a:rPr lang="en-US"/>
              <a:t>Click to edit Master title style</a:t>
            </a:r>
          </a:p>
        </p:txBody>
      </p:sp>
      <p:sp>
        <p:nvSpPr>
          <p:cNvPr id="3" name="Text Placeholder 2"/>
          <p:cNvSpPr>
            <a:spLocks noGrp="1"/>
          </p:cNvSpPr>
          <p:nvPr>
            <p:ph type="body" idx="1"/>
          </p:nvPr>
        </p:nvSpPr>
        <p:spPr>
          <a:xfrm>
            <a:off x="2194560" y="7680960"/>
            <a:ext cx="39502080" cy="21724632"/>
          </a:xfrm>
          <a:prstGeom prst="rect">
            <a:avLst/>
          </a:prstGeom>
        </p:spPr>
        <p:txBody>
          <a:bodyPr vert="horz" lIns="488843" tIns="244422" rIns="488843" bIns="2444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525"/>
            <a:ext cx="10241280" cy="1752588"/>
          </a:xfrm>
          <a:prstGeom prst="rect">
            <a:avLst/>
          </a:prstGeom>
        </p:spPr>
        <p:txBody>
          <a:bodyPr vert="horz" lIns="488843" tIns="244422" rIns="488843" bIns="244422" rtlCol="0" anchor="ctr"/>
          <a:lstStyle>
            <a:lvl1pPr algn="l">
              <a:defRPr sz="6300">
                <a:solidFill>
                  <a:schemeClr val="tx1">
                    <a:tint val="75000"/>
                  </a:schemeClr>
                </a:solidFill>
              </a:defRPr>
            </a:lvl1pPr>
          </a:lstStyle>
          <a:p>
            <a:fld id="{EB34BA43-0F7D-4033-AB9D-92078B0AF92D}" type="datetimeFigureOut">
              <a:rPr lang="en-US" smtClean="0"/>
              <a:t>2/29/2024</a:t>
            </a:fld>
            <a:endParaRPr lang="en-US"/>
          </a:p>
        </p:txBody>
      </p:sp>
      <p:sp>
        <p:nvSpPr>
          <p:cNvPr id="5" name="Footer Placeholder 4"/>
          <p:cNvSpPr>
            <a:spLocks noGrp="1"/>
          </p:cNvSpPr>
          <p:nvPr>
            <p:ph type="ftr" sz="quarter" idx="3"/>
          </p:nvPr>
        </p:nvSpPr>
        <p:spPr>
          <a:xfrm>
            <a:off x="14996160" y="30510525"/>
            <a:ext cx="13898880" cy="1752588"/>
          </a:xfrm>
          <a:prstGeom prst="rect">
            <a:avLst/>
          </a:prstGeom>
        </p:spPr>
        <p:txBody>
          <a:bodyPr vert="horz" lIns="488843" tIns="244422" rIns="488843" bIns="244422" rtlCol="0" anchor="ctr"/>
          <a:lstStyle>
            <a:lvl1pPr algn="ctr">
              <a:defRPr sz="6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525"/>
            <a:ext cx="10241280" cy="1752588"/>
          </a:xfrm>
          <a:prstGeom prst="rect">
            <a:avLst/>
          </a:prstGeom>
        </p:spPr>
        <p:txBody>
          <a:bodyPr vert="horz" lIns="488843" tIns="244422" rIns="488843" bIns="244422" rtlCol="0" anchor="ctr"/>
          <a:lstStyle>
            <a:lvl1pPr algn="r">
              <a:defRPr sz="6300">
                <a:solidFill>
                  <a:schemeClr val="tx1">
                    <a:tint val="75000"/>
                  </a:schemeClr>
                </a:solidFill>
              </a:defRPr>
            </a:lvl1pPr>
          </a:lstStyle>
          <a:p>
            <a:fld id="{927FC23D-90D7-454C-9E89-5D2FE5B7C97C}" type="slidenum">
              <a:rPr lang="en-US" smtClean="0"/>
              <a:t>‹#›</a:t>
            </a:fld>
            <a:endParaRPr lang="en-US"/>
          </a:p>
        </p:txBody>
      </p:sp>
    </p:spTree>
    <p:extLst>
      <p:ext uri="{BB962C8B-B14F-4D97-AF65-F5344CB8AC3E}">
        <p14:creationId xmlns:p14="http://schemas.microsoft.com/office/powerpoint/2010/main" val="3867899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88476" rtl="0" eaLnBrk="1" latinLnBrk="0" hangingPunct="1">
        <a:spcBef>
          <a:spcPct val="0"/>
        </a:spcBef>
        <a:buNone/>
        <a:defRPr sz="23900" kern="1200">
          <a:solidFill>
            <a:schemeClr val="tx1"/>
          </a:solidFill>
          <a:latin typeface="+mj-lt"/>
          <a:ea typeface="+mj-ea"/>
          <a:cs typeface="+mj-cs"/>
        </a:defRPr>
      </a:lvl1pPr>
    </p:titleStyle>
    <p:bodyStyle>
      <a:lvl1pPr marL="1833179" indent="-1833179" algn="l" defTabSz="4888476" rtl="0" eaLnBrk="1" latinLnBrk="0" hangingPunct="1">
        <a:spcBef>
          <a:spcPct val="20000"/>
        </a:spcBef>
        <a:buFont typeface="Arial" panose="020B0604020202020204" pitchFamily="34" charset="0"/>
        <a:buChar char="•"/>
        <a:defRPr sz="16700" kern="1200">
          <a:solidFill>
            <a:schemeClr val="tx1"/>
          </a:solidFill>
          <a:latin typeface="+mn-lt"/>
          <a:ea typeface="+mn-ea"/>
          <a:cs typeface="+mn-cs"/>
        </a:defRPr>
      </a:lvl1pPr>
      <a:lvl2pPr marL="3971893" indent="-1527655" algn="l" defTabSz="4888476"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2pPr>
      <a:lvl3pPr marL="6110607" indent="-1222118" algn="l" defTabSz="4888476" rtl="0" eaLnBrk="1" latinLnBrk="0" hangingPunct="1">
        <a:spcBef>
          <a:spcPct val="20000"/>
        </a:spcBef>
        <a:buFont typeface="Arial" panose="020B0604020202020204" pitchFamily="34" charset="0"/>
        <a:buChar char="•"/>
        <a:defRPr sz="12400" kern="1200">
          <a:solidFill>
            <a:schemeClr val="tx1"/>
          </a:solidFill>
          <a:latin typeface="+mn-lt"/>
          <a:ea typeface="+mn-ea"/>
          <a:cs typeface="+mn-cs"/>
        </a:defRPr>
      </a:lvl3pPr>
      <a:lvl4pPr marL="8554845"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4pPr>
      <a:lvl5pPr marL="10999083"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5pPr>
      <a:lvl6pPr marL="13443321"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6pPr>
      <a:lvl7pPr marL="15887571"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7pPr>
      <a:lvl8pPr marL="18331809"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8pPr>
      <a:lvl9pPr marL="20776048" indent="-1222118" algn="l" defTabSz="4888476"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9pPr>
    </p:bodyStyle>
    <p:otherStyle>
      <a:defPPr>
        <a:defRPr lang="en-US"/>
      </a:defPPr>
      <a:lvl1pPr marL="0" algn="l" defTabSz="4888476" rtl="0" eaLnBrk="1" latinLnBrk="0" hangingPunct="1">
        <a:defRPr sz="9300" kern="1200">
          <a:solidFill>
            <a:schemeClr val="tx1"/>
          </a:solidFill>
          <a:latin typeface="+mn-lt"/>
          <a:ea typeface="+mn-ea"/>
          <a:cs typeface="+mn-cs"/>
        </a:defRPr>
      </a:lvl1pPr>
      <a:lvl2pPr marL="2444238" algn="l" defTabSz="4888476" rtl="0" eaLnBrk="1" latinLnBrk="0" hangingPunct="1">
        <a:defRPr sz="9300" kern="1200">
          <a:solidFill>
            <a:schemeClr val="tx1"/>
          </a:solidFill>
          <a:latin typeface="+mn-lt"/>
          <a:ea typeface="+mn-ea"/>
          <a:cs typeface="+mn-cs"/>
        </a:defRPr>
      </a:lvl2pPr>
      <a:lvl3pPr marL="4888476" algn="l" defTabSz="4888476" rtl="0" eaLnBrk="1" latinLnBrk="0" hangingPunct="1">
        <a:defRPr sz="9300" kern="1200">
          <a:solidFill>
            <a:schemeClr val="tx1"/>
          </a:solidFill>
          <a:latin typeface="+mn-lt"/>
          <a:ea typeface="+mn-ea"/>
          <a:cs typeface="+mn-cs"/>
        </a:defRPr>
      </a:lvl3pPr>
      <a:lvl4pPr marL="7332725" algn="l" defTabSz="4888476" rtl="0" eaLnBrk="1" latinLnBrk="0" hangingPunct="1">
        <a:defRPr sz="9300" kern="1200">
          <a:solidFill>
            <a:schemeClr val="tx1"/>
          </a:solidFill>
          <a:latin typeface="+mn-lt"/>
          <a:ea typeface="+mn-ea"/>
          <a:cs typeface="+mn-cs"/>
        </a:defRPr>
      </a:lvl4pPr>
      <a:lvl5pPr marL="9776965" algn="l" defTabSz="4888476" rtl="0" eaLnBrk="1" latinLnBrk="0" hangingPunct="1">
        <a:defRPr sz="9300" kern="1200">
          <a:solidFill>
            <a:schemeClr val="tx1"/>
          </a:solidFill>
          <a:latin typeface="+mn-lt"/>
          <a:ea typeface="+mn-ea"/>
          <a:cs typeface="+mn-cs"/>
        </a:defRPr>
      </a:lvl5pPr>
      <a:lvl6pPr marL="12221203" algn="l" defTabSz="4888476" rtl="0" eaLnBrk="1" latinLnBrk="0" hangingPunct="1">
        <a:defRPr sz="9300" kern="1200">
          <a:solidFill>
            <a:schemeClr val="tx1"/>
          </a:solidFill>
          <a:latin typeface="+mn-lt"/>
          <a:ea typeface="+mn-ea"/>
          <a:cs typeface="+mn-cs"/>
        </a:defRPr>
      </a:lvl6pPr>
      <a:lvl7pPr marL="14665441" algn="l" defTabSz="4888476" rtl="0" eaLnBrk="1" latinLnBrk="0" hangingPunct="1">
        <a:defRPr sz="9300" kern="1200">
          <a:solidFill>
            <a:schemeClr val="tx1"/>
          </a:solidFill>
          <a:latin typeface="+mn-lt"/>
          <a:ea typeface="+mn-ea"/>
          <a:cs typeface="+mn-cs"/>
        </a:defRPr>
      </a:lvl7pPr>
      <a:lvl8pPr marL="17109690" algn="l" defTabSz="4888476" rtl="0" eaLnBrk="1" latinLnBrk="0" hangingPunct="1">
        <a:defRPr sz="9300" kern="1200">
          <a:solidFill>
            <a:schemeClr val="tx1"/>
          </a:solidFill>
          <a:latin typeface="+mn-lt"/>
          <a:ea typeface="+mn-ea"/>
          <a:cs typeface="+mn-cs"/>
        </a:defRPr>
      </a:lvl8pPr>
      <a:lvl9pPr marL="19553928" algn="l" defTabSz="4888476" rtl="0" eaLnBrk="1" latinLnBrk="0" hangingPunct="1">
        <a:defRPr sz="9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18" Type="http://schemas.microsoft.com/office/2007/relationships/diagramDrawing" Target="../diagrams/drawing3.xml"/><Relationship Id="rId3" Type="http://schemas.openxmlformats.org/officeDocument/2006/relationships/hyperlink" Target="https://www.acgme.org/globalassets/pfassets/programrequirements/120_familymedicine_2024.pdf" TargetMode="External"/><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 Type="http://schemas.openxmlformats.org/officeDocument/2006/relationships/image" Target="../media/image1.png"/><Relationship Id="rId16" Type="http://schemas.openxmlformats.org/officeDocument/2006/relationships/diagramQuickStyle" Target="../diagrams/quickStyl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diagramLayout" Target="../diagrams/layout3.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47228655-A15F-32D6-D172-77925B86904B}"/>
              </a:ext>
            </a:extLst>
          </p:cNvPr>
          <p:cNvSpPr/>
          <p:nvPr/>
        </p:nvSpPr>
        <p:spPr>
          <a:xfrm>
            <a:off x="11876687" y="4648627"/>
            <a:ext cx="19541606" cy="26517600"/>
          </a:xfrm>
          <a:prstGeom prst="rect">
            <a:avLst/>
          </a:prstGeom>
          <a:solidFill>
            <a:srgbClr val="17375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0" y="0"/>
            <a:ext cx="43891200" cy="4145671"/>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3071" tIns="41535" rIns="83071" bIns="41535" rtlCol="0" anchor="ctr"/>
          <a:lstStyle/>
          <a:p>
            <a:pPr algn="ctr"/>
            <a:endParaRPr lang="en-US">
              <a:solidFill>
                <a:schemeClr val="tx2">
                  <a:lumMod val="75000"/>
                </a:schemeClr>
              </a:solidFill>
            </a:endParaRPr>
          </a:p>
        </p:txBody>
      </p:sp>
      <p:sp>
        <p:nvSpPr>
          <p:cNvPr id="4" name="TextBox 3"/>
          <p:cNvSpPr txBox="1"/>
          <p:nvPr/>
        </p:nvSpPr>
        <p:spPr>
          <a:xfrm>
            <a:off x="10543522" y="1038175"/>
            <a:ext cx="32207199" cy="2115207"/>
          </a:xfrm>
          <a:prstGeom prst="rect">
            <a:avLst/>
          </a:prstGeom>
          <a:noFill/>
        </p:spPr>
        <p:txBody>
          <a:bodyPr wrap="square" lIns="83071" tIns="41535" rIns="83071" bIns="41535" rtlCol="0">
            <a:spAutoFit/>
          </a:bodyPr>
          <a:lstStyle/>
          <a:p>
            <a:pPr>
              <a:spcAft>
                <a:spcPts val="1200"/>
              </a:spcAft>
            </a:pPr>
            <a:r>
              <a:rPr lang="en-US" sz="6600" b="1" cap="all" dirty="0">
                <a:solidFill>
                  <a:schemeClr val="bg1"/>
                </a:solidFill>
                <a:latin typeface="Arial Narrow" panose="020B0606020202030204" pitchFamily="34" charset="0"/>
              </a:rPr>
              <a:t>Partnering with LCSWs to Create an Interdisciplinary Behavioral Health Curriculum in Rural North Carolina</a:t>
            </a:r>
          </a:p>
        </p:txBody>
      </p:sp>
      <p:sp>
        <p:nvSpPr>
          <p:cNvPr id="16" name="TextBox 15"/>
          <p:cNvSpPr txBox="1"/>
          <p:nvPr/>
        </p:nvSpPr>
        <p:spPr>
          <a:xfrm>
            <a:off x="996140" y="9067800"/>
            <a:ext cx="9622653" cy="10609840"/>
          </a:xfrm>
          <a:prstGeom prst="rect">
            <a:avLst/>
          </a:prstGeom>
          <a:noFill/>
        </p:spPr>
        <p:txBody>
          <a:bodyPr wrap="square" lIns="83071" tIns="41535" rIns="83071" bIns="41535" rtlCol="0">
            <a:spAutoFit/>
          </a:bodyPr>
          <a:lstStyle/>
          <a:p>
            <a:r>
              <a:rPr lang="en-US" sz="3600" dirty="0">
                <a:solidFill>
                  <a:schemeClr val="tx2">
                    <a:lumMod val="50000"/>
                  </a:schemeClr>
                </a:solidFill>
                <a:latin typeface="Arial" panose="020B0604020202020204" pitchFamily="34" charset="0"/>
                <a:cs typeface="Arial" panose="020B0604020202020204" pitchFamily="34" charset="0"/>
              </a:rPr>
              <a:t>Mental health conditions soared during the COVID-19 pandemic, affecting 22.8% of US adults in 2021.</a:t>
            </a:r>
            <a:r>
              <a:rPr lang="en-US" sz="3600" baseline="30000" dirty="0">
                <a:solidFill>
                  <a:schemeClr val="tx2">
                    <a:lumMod val="50000"/>
                  </a:schemeClr>
                </a:solidFill>
                <a:latin typeface="Arial" panose="020B0604020202020204" pitchFamily="34" charset="0"/>
                <a:cs typeface="Arial" panose="020B0604020202020204" pitchFamily="34" charset="0"/>
              </a:rPr>
              <a:t>1</a:t>
            </a:r>
            <a:r>
              <a:rPr lang="en-US" sz="3600" dirty="0">
                <a:solidFill>
                  <a:schemeClr val="tx2">
                    <a:lumMod val="50000"/>
                  </a:schemeClr>
                </a:solidFill>
                <a:latin typeface="Arial" panose="020B0604020202020204" pitchFamily="34" charset="0"/>
                <a:cs typeface="Arial" panose="020B0604020202020204" pitchFamily="34" charset="0"/>
              </a:rPr>
              <a:t>  Rural communities have experienced disproportionately worse mental health outcomes, including suicide rates nearly double their urban counterparts.</a:t>
            </a:r>
            <a:r>
              <a:rPr lang="en-US" sz="3600" baseline="30000" dirty="0">
                <a:solidFill>
                  <a:schemeClr val="tx2">
                    <a:lumMod val="50000"/>
                  </a:schemeClr>
                </a:solidFill>
                <a:latin typeface="Arial" panose="020B0604020202020204" pitchFamily="34" charset="0"/>
                <a:cs typeface="Arial" panose="020B0604020202020204" pitchFamily="34" charset="0"/>
              </a:rPr>
              <a:t>2</a:t>
            </a:r>
            <a:r>
              <a:rPr lang="en-US" sz="3600" dirty="0">
                <a:solidFill>
                  <a:schemeClr val="tx2">
                    <a:lumMod val="50000"/>
                  </a:schemeClr>
                </a:solidFill>
                <a:latin typeface="Arial" panose="020B0604020202020204" pitchFamily="34" charset="0"/>
                <a:cs typeface="Arial" panose="020B0604020202020204" pitchFamily="34" charset="0"/>
              </a:rPr>
              <a:t> Key drivers of these disparities include lack of access to trained behavioral health providers (psychiatrists, psychologists, LCSWs, and counselors), barriers to care coordination, and underutilization of existing resources.</a:t>
            </a:r>
            <a:r>
              <a:rPr lang="en-US" sz="3600" baseline="30000" dirty="0">
                <a:solidFill>
                  <a:schemeClr val="tx2">
                    <a:lumMod val="50000"/>
                  </a:schemeClr>
                </a:solidFill>
                <a:latin typeface="Arial" panose="020B0604020202020204" pitchFamily="34" charset="0"/>
                <a:cs typeface="Arial" panose="020B0604020202020204" pitchFamily="34" charset="0"/>
              </a:rPr>
              <a:t>3,4</a:t>
            </a:r>
            <a:r>
              <a:rPr lang="en-US" sz="3600" dirty="0">
                <a:solidFill>
                  <a:schemeClr val="tx2">
                    <a:lumMod val="50000"/>
                  </a:schemeClr>
                </a:solidFill>
                <a:latin typeface="Arial" panose="020B0604020202020204" pitchFamily="34" charset="0"/>
                <a:cs typeface="Arial" panose="020B0604020202020204" pitchFamily="34" charset="0"/>
              </a:rPr>
              <a:t> 62% of designated mental health shortage areas are rural,</a:t>
            </a:r>
            <a:r>
              <a:rPr lang="en-US" sz="3600" baseline="30000" dirty="0">
                <a:solidFill>
                  <a:schemeClr val="tx2">
                    <a:lumMod val="50000"/>
                  </a:schemeClr>
                </a:solidFill>
                <a:latin typeface="Arial" panose="020B0604020202020204" pitchFamily="34" charset="0"/>
                <a:cs typeface="Arial" panose="020B0604020202020204" pitchFamily="34" charset="0"/>
              </a:rPr>
              <a:t>5</a:t>
            </a:r>
            <a:r>
              <a:rPr lang="en-US" sz="3600" dirty="0">
                <a:solidFill>
                  <a:schemeClr val="tx2">
                    <a:lumMod val="50000"/>
                  </a:schemeClr>
                </a:solidFill>
                <a:latin typeface="Arial" panose="020B0604020202020204" pitchFamily="34" charset="0"/>
                <a:cs typeface="Arial" panose="020B0604020202020204" pitchFamily="34" charset="0"/>
              </a:rPr>
              <a:t> leaving primary care providers to principally manage their patients’ behavioral health concerns. To prepare our residents to meet these needs, we partnered with our health system’s network of LCSWs to create an interdisciplinary behavioral health curriculum. </a:t>
            </a:r>
            <a:endParaRPr lang="en-US" sz="3700" b="1" dirty="0">
              <a:solidFill>
                <a:schemeClr val="tx2">
                  <a:lumMod val="50000"/>
                </a:schemeClr>
              </a:solidFill>
              <a:latin typeface="Arial" panose="020B0604020202020204" pitchFamily="34" charset="0"/>
              <a:cs typeface="Arial" panose="020B0604020202020204" pitchFamily="34" charset="0"/>
            </a:endParaRPr>
          </a:p>
        </p:txBody>
      </p:sp>
      <p:pic>
        <p:nvPicPr>
          <p:cNvPr id="1043" name="Picture 19" descr="C:\Users\kz16\Desktop\dh_horz_whi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74" y="-697213"/>
            <a:ext cx="12423774" cy="5494738"/>
          </a:xfrm>
          <a:prstGeom prst="rect">
            <a:avLst/>
          </a:prstGeom>
          <a:noFill/>
          <a:extLst>
            <a:ext uri="{909E8E84-426E-40DD-AFC4-6F175D3DCCD1}">
              <a14:hiddenFill xmlns:a14="http://schemas.microsoft.com/office/drawing/2010/main">
                <a:solidFill>
                  <a:srgbClr val="FFFFFF"/>
                </a:solidFill>
              </a14:hiddenFill>
            </a:ext>
          </a:extLst>
        </p:spPr>
      </p:pic>
      <p:cxnSp>
        <p:nvCxnSpPr>
          <p:cNvPr id="106" name="Straight Connector 105"/>
          <p:cNvCxnSpPr/>
          <p:nvPr/>
        </p:nvCxnSpPr>
        <p:spPr>
          <a:xfrm>
            <a:off x="9906000" y="408563"/>
            <a:ext cx="0" cy="338522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685318" y="7538158"/>
            <a:ext cx="10353305" cy="1245397"/>
            <a:chOff x="619494" y="4572000"/>
            <a:chExt cx="10353305" cy="1245397"/>
          </a:xfrm>
        </p:grpSpPr>
        <p:sp>
          <p:nvSpPr>
            <p:cNvPr id="3" name="Rectangle 2"/>
            <p:cNvSpPr/>
            <p:nvPr/>
          </p:nvSpPr>
          <p:spPr>
            <a:xfrm>
              <a:off x="982660" y="4589264"/>
              <a:ext cx="9990139"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30" name="Isosceles Triangle 29"/>
            <p:cNvSpPr/>
            <p:nvPr/>
          </p:nvSpPr>
          <p:spPr>
            <a:xfrm rot="10800000">
              <a:off x="619494" y="4572000"/>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10" name="TextBox 9"/>
            <p:cNvSpPr txBox="1"/>
            <p:nvPr/>
          </p:nvSpPr>
          <p:spPr>
            <a:xfrm>
              <a:off x="1553028" y="4649331"/>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INTRODUCTION</a:t>
              </a:r>
            </a:p>
          </p:txBody>
        </p:sp>
      </p:grpSp>
      <p:grpSp>
        <p:nvGrpSpPr>
          <p:cNvPr id="12" name="Group 11"/>
          <p:cNvGrpSpPr/>
          <p:nvPr/>
        </p:nvGrpSpPr>
        <p:grpSpPr>
          <a:xfrm>
            <a:off x="31623000" y="4572000"/>
            <a:ext cx="10379539" cy="1245397"/>
            <a:chOff x="593260" y="10895469"/>
            <a:chExt cx="10379539" cy="1245397"/>
          </a:xfrm>
        </p:grpSpPr>
        <p:sp>
          <p:nvSpPr>
            <p:cNvPr id="33" name="Rectangle 32"/>
            <p:cNvSpPr/>
            <p:nvPr/>
          </p:nvSpPr>
          <p:spPr>
            <a:xfrm>
              <a:off x="956426" y="10912733"/>
              <a:ext cx="10016373"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34" name="Isosceles Triangle 33"/>
            <p:cNvSpPr/>
            <p:nvPr/>
          </p:nvSpPr>
          <p:spPr>
            <a:xfrm rot="10800000">
              <a:off x="593260" y="10895469"/>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46" name="TextBox 45"/>
            <p:cNvSpPr txBox="1"/>
            <p:nvPr/>
          </p:nvSpPr>
          <p:spPr>
            <a:xfrm>
              <a:off x="1464106" y="10972800"/>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RESULTS</a:t>
              </a:r>
            </a:p>
          </p:txBody>
        </p:sp>
      </p:grpSp>
      <p:sp>
        <p:nvSpPr>
          <p:cNvPr id="42" name="Rectangle 41"/>
          <p:cNvSpPr/>
          <p:nvPr/>
        </p:nvSpPr>
        <p:spPr>
          <a:xfrm>
            <a:off x="44182" y="31681562"/>
            <a:ext cx="43847017" cy="1266612"/>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grpSp>
        <p:nvGrpSpPr>
          <p:cNvPr id="50" name="Group 49"/>
          <p:cNvGrpSpPr/>
          <p:nvPr/>
        </p:nvGrpSpPr>
        <p:grpSpPr>
          <a:xfrm>
            <a:off x="31623000" y="15137603"/>
            <a:ext cx="10379539" cy="1245397"/>
            <a:chOff x="593260" y="10895469"/>
            <a:chExt cx="10379539" cy="1245397"/>
          </a:xfrm>
        </p:grpSpPr>
        <p:sp>
          <p:nvSpPr>
            <p:cNvPr id="51" name="Rectangle 50"/>
            <p:cNvSpPr/>
            <p:nvPr/>
          </p:nvSpPr>
          <p:spPr>
            <a:xfrm>
              <a:off x="956426" y="10912733"/>
              <a:ext cx="10016373"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54" name="Isosceles Triangle 53"/>
            <p:cNvSpPr/>
            <p:nvPr/>
          </p:nvSpPr>
          <p:spPr>
            <a:xfrm rot="10800000">
              <a:off x="593260" y="10895469"/>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55" name="TextBox 54"/>
            <p:cNvSpPr txBox="1"/>
            <p:nvPr/>
          </p:nvSpPr>
          <p:spPr>
            <a:xfrm>
              <a:off x="1464106" y="10972800"/>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CONCLUSIONS</a:t>
              </a:r>
            </a:p>
          </p:txBody>
        </p:sp>
      </p:grpSp>
      <p:grpSp>
        <p:nvGrpSpPr>
          <p:cNvPr id="64" name="Group 63"/>
          <p:cNvGrpSpPr/>
          <p:nvPr/>
        </p:nvGrpSpPr>
        <p:grpSpPr>
          <a:xfrm>
            <a:off x="12015769" y="12954000"/>
            <a:ext cx="18997631" cy="1266612"/>
            <a:chOff x="14173200" y="8204310"/>
            <a:chExt cx="10396084" cy="1266612"/>
          </a:xfrm>
        </p:grpSpPr>
        <p:sp>
          <p:nvSpPr>
            <p:cNvPr id="65" name="Rectangle 64"/>
            <p:cNvSpPr/>
            <p:nvPr/>
          </p:nvSpPr>
          <p:spPr>
            <a:xfrm>
              <a:off x="14536366" y="8204310"/>
              <a:ext cx="10032918" cy="1266612"/>
            </a:xfrm>
            <a:prstGeom prst="rect">
              <a:avLst/>
            </a:prstGeom>
            <a:solidFill>
              <a:srgbClr val="CADCF2"/>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66" name="TextBox 65"/>
            <p:cNvSpPr txBox="1"/>
            <p:nvPr/>
          </p:nvSpPr>
          <p:spPr>
            <a:xfrm>
              <a:off x="15082989" y="8465566"/>
              <a:ext cx="7876207" cy="714823"/>
            </a:xfrm>
            <a:prstGeom prst="rect">
              <a:avLst/>
            </a:prstGeom>
            <a:noFill/>
          </p:spPr>
          <p:txBody>
            <a:bodyPr wrap="square" lIns="83071" tIns="41535" rIns="83071" bIns="41535" rtlCol="0">
              <a:spAutoFit/>
            </a:bodyPr>
            <a:lstStyle/>
            <a:p>
              <a:r>
                <a:rPr lang="en-US" sz="4100" b="1" dirty="0">
                  <a:solidFill>
                    <a:schemeClr val="tx2">
                      <a:lumMod val="50000"/>
                    </a:schemeClr>
                  </a:solidFill>
                  <a:latin typeface="Arial Narrow" panose="020B0606020202030204" pitchFamily="34" charset="0"/>
                </a:rPr>
                <a:t>METHODS: CURRICULAR FRAMEWORK</a:t>
              </a:r>
              <a:endParaRPr lang="en-US" sz="4100" dirty="0">
                <a:solidFill>
                  <a:schemeClr val="tx2">
                    <a:lumMod val="50000"/>
                  </a:schemeClr>
                </a:solidFill>
                <a:latin typeface="Arial Narrow" panose="020B0606020202030204" pitchFamily="34" charset="0"/>
              </a:endParaRPr>
            </a:p>
          </p:txBody>
        </p:sp>
        <p:sp>
          <p:nvSpPr>
            <p:cNvPr id="67" name="Isosceles Triangle 66"/>
            <p:cNvSpPr/>
            <p:nvPr/>
          </p:nvSpPr>
          <p:spPr>
            <a:xfrm rot="10800000">
              <a:off x="14173200" y="8204310"/>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grpSp>
      <p:sp>
        <p:nvSpPr>
          <p:cNvPr id="7" name="TextBox 6">
            <a:extLst>
              <a:ext uri="{FF2B5EF4-FFF2-40B4-BE49-F238E27FC236}">
                <a16:creationId xmlns:a16="http://schemas.microsoft.com/office/drawing/2014/main" id="{01B05821-66A7-32C6-E780-D3274F8D1DC9}"/>
              </a:ext>
            </a:extLst>
          </p:cNvPr>
          <p:cNvSpPr txBox="1"/>
          <p:nvPr/>
        </p:nvSpPr>
        <p:spPr>
          <a:xfrm>
            <a:off x="12357092" y="19294395"/>
            <a:ext cx="18336096" cy="1191877"/>
          </a:xfrm>
          <a:prstGeom prst="rect">
            <a:avLst/>
          </a:prstGeom>
          <a:noFill/>
        </p:spPr>
        <p:txBody>
          <a:bodyPr wrap="square" lIns="83071" tIns="41535" rIns="83071" bIns="41535" rtlCol="0">
            <a:spAutoFit/>
          </a:bodyPr>
          <a:lstStyle/>
          <a:p>
            <a:r>
              <a:rPr lang="en-US" sz="3600" dirty="0">
                <a:solidFill>
                  <a:schemeClr val="bg1"/>
                </a:solidFill>
                <a:latin typeface="Arial" panose="020B0604020202020204" pitchFamily="34" charset="0"/>
                <a:cs typeface="Arial" panose="020B0604020202020204" pitchFamily="34" charset="0"/>
              </a:rPr>
              <a:t>The framework was based on a combination of the four core primary care and added two common components from behavioral health training.</a:t>
            </a:r>
          </a:p>
        </p:txBody>
      </p:sp>
      <p:sp>
        <p:nvSpPr>
          <p:cNvPr id="8" name="TextBox 7">
            <a:extLst>
              <a:ext uri="{FF2B5EF4-FFF2-40B4-BE49-F238E27FC236}">
                <a16:creationId xmlns:a16="http://schemas.microsoft.com/office/drawing/2014/main" id="{F618EAF1-43DE-767D-3EC2-053FB72195A0}"/>
              </a:ext>
            </a:extLst>
          </p:cNvPr>
          <p:cNvSpPr txBox="1"/>
          <p:nvPr/>
        </p:nvSpPr>
        <p:spPr>
          <a:xfrm>
            <a:off x="32134947" y="6099822"/>
            <a:ext cx="10137401" cy="8947846"/>
          </a:xfrm>
          <a:prstGeom prst="rect">
            <a:avLst/>
          </a:prstGeom>
          <a:noFill/>
        </p:spPr>
        <p:txBody>
          <a:bodyPr wrap="square" lIns="83071" tIns="41535" rIns="83071" bIns="41535" rtlCol="0">
            <a:spAutoFit/>
          </a:bodyPr>
          <a:lstStyle/>
          <a:p>
            <a:r>
              <a:rPr lang="en-US" sz="3600" dirty="0">
                <a:solidFill>
                  <a:schemeClr val="tx2">
                    <a:lumMod val="50000"/>
                  </a:schemeClr>
                </a:solidFill>
                <a:latin typeface="Arial" panose="020B0604020202020204" pitchFamily="34" charset="0"/>
                <a:cs typeface="Arial" panose="020B0604020202020204" pitchFamily="34" charset="0"/>
              </a:rPr>
              <a:t>By partnering with our LCSW colleagues, residents were able to gain robust, evidence-based, actionable behavioral health training without adding to the teaching responsibilities of our core faculty. Through our behavioral health didactics, residents and faculty gained better insight into community and institutional mental health resources, as well as improved their confidence as principal managers of mental health conditions. Additionally, monthly wellness sessions fostered a better sense of community and interdisciplinary partnership between residents and LCSWs. We will capitalize on this foundation of trust will as we delve into more direct observation and collaborative counseling sessions.</a:t>
            </a:r>
            <a:endParaRPr lang="en-US" sz="3700" b="1" dirty="0">
              <a:solidFill>
                <a:schemeClr val="tx2">
                  <a:lumMod val="50000"/>
                </a:schemeClr>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16A66B8-CC04-47BC-2C16-2518DDD62540}"/>
              </a:ext>
            </a:extLst>
          </p:cNvPr>
          <p:cNvSpPr txBox="1"/>
          <p:nvPr/>
        </p:nvSpPr>
        <p:spPr>
          <a:xfrm>
            <a:off x="32134947" y="16605714"/>
            <a:ext cx="10940008" cy="6177857"/>
          </a:xfrm>
          <a:prstGeom prst="rect">
            <a:avLst/>
          </a:prstGeom>
          <a:noFill/>
        </p:spPr>
        <p:txBody>
          <a:bodyPr wrap="square" lIns="83071" tIns="41535" rIns="83071" bIns="41535" rtlCol="0">
            <a:spAutoFit/>
          </a:bodyPr>
          <a:lstStyle/>
          <a:p>
            <a:r>
              <a:rPr lang="en-US" sz="3600" dirty="0">
                <a:solidFill>
                  <a:schemeClr val="tx2">
                    <a:lumMod val="50000"/>
                  </a:schemeClr>
                </a:solidFill>
                <a:latin typeface="Arial" panose="020B0604020202020204" pitchFamily="34" charset="0"/>
                <a:cs typeface="Arial" panose="020B0604020202020204" pitchFamily="34" charset="0"/>
              </a:rPr>
              <a:t>Informal feedback from all parties involved in the development of this curriculum has been overwhelmingly positive. Resident learning and competence in managing complex mental health conditions has improved. Our FM faculty have created strong, collaborative working relationships with our LCSW colleagues.  Most importantly, our patients’ mental health and coordination of care has improved. We aim to launch quantitative data collection related to these curricular changes moving forward.</a:t>
            </a:r>
            <a:endParaRPr lang="en-US" sz="3700" dirty="0">
              <a:solidFill>
                <a:schemeClr val="tx2">
                  <a:lumMod val="50000"/>
                </a:schemeClr>
              </a:solidFill>
              <a:latin typeface="Arial" panose="020B0604020202020204" pitchFamily="34" charset="0"/>
              <a:cs typeface="Arial" panose="020B0604020202020204" pitchFamily="34" charset="0"/>
            </a:endParaRPr>
          </a:p>
        </p:txBody>
      </p:sp>
      <p:grpSp>
        <p:nvGrpSpPr>
          <p:cNvPr id="20" name="Group 19">
            <a:extLst>
              <a:ext uri="{FF2B5EF4-FFF2-40B4-BE49-F238E27FC236}">
                <a16:creationId xmlns:a16="http://schemas.microsoft.com/office/drawing/2014/main" id="{AF33DD8F-FB9B-DD87-CEBC-2651203FDF5D}"/>
              </a:ext>
            </a:extLst>
          </p:cNvPr>
          <p:cNvGrpSpPr/>
          <p:nvPr/>
        </p:nvGrpSpPr>
        <p:grpSpPr>
          <a:xfrm>
            <a:off x="31623000" y="23002199"/>
            <a:ext cx="10379539" cy="1245397"/>
            <a:chOff x="593260" y="10895469"/>
            <a:chExt cx="10379539" cy="1245397"/>
          </a:xfrm>
        </p:grpSpPr>
        <p:sp>
          <p:nvSpPr>
            <p:cNvPr id="21" name="Rectangle 20">
              <a:extLst>
                <a:ext uri="{FF2B5EF4-FFF2-40B4-BE49-F238E27FC236}">
                  <a16:creationId xmlns:a16="http://schemas.microsoft.com/office/drawing/2014/main" id="{6007C68A-C7B6-54A5-6D7D-F3BB5EC9F275}"/>
                </a:ext>
              </a:extLst>
            </p:cNvPr>
            <p:cNvSpPr/>
            <p:nvPr/>
          </p:nvSpPr>
          <p:spPr>
            <a:xfrm>
              <a:off x="956426" y="10912733"/>
              <a:ext cx="10016373"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22" name="Isosceles Triangle 53">
              <a:extLst>
                <a:ext uri="{FF2B5EF4-FFF2-40B4-BE49-F238E27FC236}">
                  <a16:creationId xmlns:a16="http://schemas.microsoft.com/office/drawing/2014/main" id="{47CA4F7D-8E24-7CBC-4DD4-9521A4B9BBD0}"/>
                </a:ext>
              </a:extLst>
            </p:cNvPr>
            <p:cNvSpPr/>
            <p:nvPr/>
          </p:nvSpPr>
          <p:spPr>
            <a:xfrm rot="10800000">
              <a:off x="593260" y="10895469"/>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23" name="TextBox 22">
              <a:extLst>
                <a:ext uri="{FF2B5EF4-FFF2-40B4-BE49-F238E27FC236}">
                  <a16:creationId xmlns:a16="http://schemas.microsoft.com/office/drawing/2014/main" id="{A908ECD8-9E75-C907-9AD7-96F00FCC0657}"/>
                </a:ext>
              </a:extLst>
            </p:cNvPr>
            <p:cNvSpPr txBox="1"/>
            <p:nvPr/>
          </p:nvSpPr>
          <p:spPr>
            <a:xfrm>
              <a:off x="1464106" y="10972800"/>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REFERENCES</a:t>
              </a:r>
            </a:p>
          </p:txBody>
        </p:sp>
      </p:grpSp>
      <p:sp>
        <p:nvSpPr>
          <p:cNvPr id="24" name="TextBox 23">
            <a:extLst>
              <a:ext uri="{FF2B5EF4-FFF2-40B4-BE49-F238E27FC236}">
                <a16:creationId xmlns:a16="http://schemas.microsoft.com/office/drawing/2014/main" id="{3DD506EC-0C84-EF59-9944-F0D69ED90492}"/>
              </a:ext>
            </a:extLst>
          </p:cNvPr>
          <p:cNvSpPr txBox="1"/>
          <p:nvPr/>
        </p:nvSpPr>
        <p:spPr>
          <a:xfrm>
            <a:off x="31760956" y="24603596"/>
            <a:ext cx="11313999" cy="6547189"/>
          </a:xfrm>
          <a:prstGeom prst="rect">
            <a:avLst/>
          </a:prstGeom>
          <a:noFill/>
        </p:spPr>
        <p:txBody>
          <a:bodyPr wrap="square" lIns="83071" tIns="41535" rIns="83071" bIns="41535" rtlCol="0">
            <a:spAutoFit/>
          </a:bodyPr>
          <a:lstStyle/>
          <a:p>
            <a:pPr marL="514350" indent="-514350">
              <a:buFont typeface="+mj-lt"/>
              <a:buAutoNum type="arabicPeriod"/>
            </a:pPr>
            <a:r>
              <a:rPr lang="en-US" sz="2000" dirty="0">
                <a:solidFill>
                  <a:schemeClr val="tx2">
                    <a:lumMod val="50000"/>
                  </a:schemeClr>
                </a:solidFill>
                <a:latin typeface="Arial" panose="020B0604020202020204" pitchFamily="34" charset="0"/>
                <a:cs typeface="Arial" panose="020B0604020202020204" pitchFamily="34" charset="0"/>
              </a:rPr>
              <a:t>SAHMSA. Key substance use and mental health indicators in the United States: Results from the 2021 National Survey on Drug Use and Health (HHS Publication No. PEP22-07-01-005, NSDUH Series H-57). Center for Behavioral Health Statistics and Quality, Substance Abuse and Mental Health Services Administration. 2022. Accessed September 15, 2023. https://</a:t>
            </a:r>
            <a:r>
              <a:rPr lang="en-US" sz="2000" dirty="0" err="1">
                <a:solidFill>
                  <a:schemeClr val="tx2">
                    <a:lumMod val="50000"/>
                  </a:schemeClr>
                </a:solidFill>
                <a:latin typeface="Arial" panose="020B0604020202020204" pitchFamily="34" charset="0"/>
                <a:cs typeface="Arial" panose="020B0604020202020204" pitchFamily="34" charset="0"/>
              </a:rPr>
              <a:t>www.samhsa.gov</a:t>
            </a:r>
            <a:r>
              <a:rPr lang="en-US" sz="2000" dirty="0">
                <a:solidFill>
                  <a:schemeClr val="tx2">
                    <a:lumMod val="50000"/>
                  </a:schemeClr>
                </a:solidFill>
                <a:latin typeface="Arial" panose="020B0604020202020204" pitchFamily="34" charset="0"/>
                <a:cs typeface="Arial" panose="020B0604020202020204" pitchFamily="34" charset="0"/>
              </a:rPr>
              <a:t>/data/report/2021-nsduh-annual-national-report</a:t>
            </a:r>
          </a:p>
          <a:p>
            <a:pPr marL="514350" indent="-514350">
              <a:buFont typeface="+mj-lt"/>
              <a:buAutoNum type="arabicPeriod"/>
            </a:pPr>
            <a:r>
              <a:rPr lang="en-US" sz="2000" dirty="0">
                <a:solidFill>
                  <a:schemeClr val="tx2">
                    <a:lumMod val="50000"/>
                  </a:schemeClr>
                </a:solidFill>
                <a:latin typeface="Arial" panose="020B0604020202020204" pitchFamily="34" charset="0"/>
                <a:cs typeface="Arial" panose="020B0604020202020204" pitchFamily="34" charset="0"/>
              </a:rPr>
              <a:t>Morales DA, Barksdale CL, Beckel-Mitchener AC. A call to action to address rural mental health disparities. J Clin </a:t>
            </a:r>
            <a:r>
              <a:rPr lang="en-US" sz="2000" dirty="0" err="1">
                <a:solidFill>
                  <a:schemeClr val="tx2">
                    <a:lumMod val="50000"/>
                  </a:schemeClr>
                </a:solidFill>
                <a:latin typeface="Arial" panose="020B0604020202020204" pitchFamily="34" charset="0"/>
                <a:cs typeface="Arial" panose="020B0604020202020204" pitchFamily="34" charset="0"/>
              </a:rPr>
              <a:t>Transl</a:t>
            </a:r>
            <a:r>
              <a:rPr lang="en-US" sz="2000" dirty="0">
                <a:solidFill>
                  <a:schemeClr val="tx2">
                    <a:lumMod val="50000"/>
                  </a:schemeClr>
                </a:solidFill>
                <a:latin typeface="Arial" panose="020B0604020202020204" pitchFamily="34" charset="0"/>
                <a:cs typeface="Arial" panose="020B0604020202020204" pitchFamily="34" charset="0"/>
              </a:rPr>
              <a:t> Sci. 2020;4(5):463-467.</a:t>
            </a:r>
          </a:p>
          <a:p>
            <a:pPr marL="514350" indent="-514350">
              <a:buFont typeface="+mj-lt"/>
              <a:buAutoNum type="arabicPeriod"/>
            </a:pPr>
            <a:r>
              <a:rPr lang="en-US" sz="2000" dirty="0" err="1">
                <a:solidFill>
                  <a:schemeClr val="tx2">
                    <a:lumMod val="50000"/>
                  </a:schemeClr>
                </a:solidFill>
                <a:latin typeface="Arial" panose="020B0604020202020204" pitchFamily="34" charset="0"/>
                <a:cs typeface="Arial" panose="020B0604020202020204" pitchFamily="34" charset="0"/>
              </a:rPr>
              <a:t>Kepley</a:t>
            </a:r>
            <a:r>
              <a:rPr lang="en-US" sz="2000" dirty="0">
                <a:solidFill>
                  <a:schemeClr val="tx2">
                    <a:lumMod val="50000"/>
                  </a:schemeClr>
                </a:solidFill>
                <a:latin typeface="Arial" panose="020B0604020202020204" pitchFamily="34" charset="0"/>
                <a:cs typeface="Arial" panose="020B0604020202020204" pitchFamily="34" charset="0"/>
              </a:rPr>
              <a:t> HO, Streeter RA. Closing behavioral health workforce gaps: a HRSA program expanding direct mental health service access in underserved areas. Am J </a:t>
            </a:r>
            <a:r>
              <a:rPr lang="en-US" sz="2000" dirty="0" err="1">
                <a:solidFill>
                  <a:schemeClr val="tx2">
                    <a:lumMod val="50000"/>
                  </a:schemeClr>
                </a:solidFill>
                <a:latin typeface="Arial" panose="020B0604020202020204" pitchFamily="34" charset="0"/>
                <a:cs typeface="Arial" panose="020B0604020202020204" pitchFamily="34" charset="0"/>
              </a:rPr>
              <a:t>Prev</a:t>
            </a:r>
            <a:r>
              <a:rPr lang="en-US" sz="2000" dirty="0">
                <a:solidFill>
                  <a:schemeClr val="tx2">
                    <a:lumMod val="50000"/>
                  </a:schemeClr>
                </a:solidFill>
                <a:latin typeface="Arial" panose="020B0604020202020204" pitchFamily="34" charset="0"/>
                <a:cs typeface="Arial" panose="020B0604020202020204" pitchFamily="34" charset="0"/>
              </a:rPr>
              <a:t> Med. 2018; 54(6 suppl 3): S190–S191. </a:t>
            </a:r>
            <a:r>
              <a:rPr lang="en-US" sz="2000" dirty="0" err="1">
                <a:solidFill>
                  <a:schemeClr val="tx2">
                    <a:lumMod val="50000"/>
                  </a:schemeClr>
                </a:solidFill>
                <a:latin typeface="Arial" panose="020B0604020202020204" pitchFamily="34" charset="0"/>
                <a:cs typeface="Arial" panose="020B0604020202020204" pitchFamily="34" charset="0"/>
              </a:rPr>
              <a:t>doi</a:t>
            </a:r>
            <a:r>
              <a:rPr lang="en-US" sz="2000" dirty="0">
                <a:solidFill>
                  <a:schemeClr val="tx2">
                    <a:lumMod val="50000"/>
                  </a:schemeClr>
                </a:solidFill>
                <a:latin typeface="Arial" panose="020B0604020202020204" pitchFamily="34" charset="0"/>
                <a:cs typeface="Arial" panose="020B0604020202020204" pitchFamily="34" charset="0"/>
              </a:rPr>
              <a:t>: 10.1016/j.amepre.2018.03.0066.</a:t>
            </a:r>
          </a:p>
          <a:p>
            <a:pPr marL="514350" indent="-514350">
              <a:buFont typeface="+mj-lt"/>
              <a:buAutoNum type="arabicPeriod"/>
            </a:pPr>
            <a:r>
              <a:rPr lang="en-US" sz="2000" dirty="0">
                <a:solidFill>
                  <a:schemeClr val="tx2">
                    <a:lumMod val="50000"/>
                  </a:schemeClr>
                </a:solidFill>
                <a:latin typeface="Arial" panose="020B0604020202020204" pitchFamily="34" charset="0"/>
                <a:cs typeface="Arial" panose="020B0604020202020204" pitchFamily="34" charset="0"/>
              </a:rPr>
              <a:t>  </a:t>
            </a:r>
            <a:r>
              <a:rPr lang="en-US" sz="2000" dirty="0" err="1">
                <a:solidFill>
                  <a:schemeClr val="tx2">
                    <a:lumMod val="50000"/>
                  </a:schemeClr>
                </a:solidFill>
                <a:latin typeface="Arial" panose="020B0604020202020204" pitchFamily="34" charset="0"/>
                <a:cs typeface="Arial" panose="020B0604020202020204" pitchFamily="34" charset="0"/>
              </a:rPr>
              <a:t>Andrilla</a:t>
            </a:r>
            <a:r>
              <a:rPr lang="en-US" sz="2000" dirty="0">
                <a:solidFill>
                  <a:schemeClr val="tx2">
                    <a:lumMod val="50000"/>
                  </a:schemeClr>
                </a:solidFill>
                <a:latin typeface="Arial" panose="020B0604020202020204" pitchFamily="34" charset="0"/>
                <a:cs typeface="Arial" panose="020B0604020202020204" pitchFamily="34" charset="0"/>
              </a:rPr>
              <a:t> CHA, Patterson DG, </a:t>
            </a:r>
            <a:r>
              <a:rPr lang="en-US" sz="2000" dirty="0" err="1">
                <a:solidFill>
                  <a:schemeClr val="tx2">
                    <a:lumMod val="50000"/>
                  </a:schemeClr>
                </a:solidFill>
                <a:latin typeface="Arial" panose="020B0604020202020204" pitchFamily="34" charset="0"/>
                <a:cs typeface="Arial" panose="020B0604020202020204" pitchFamily="34" charset="0"/>
              </a:rPr>
              <a:t>Garberson</a:t>
            </a:r>
            <a:r>
              <a:rPr lang="en-US" sz="2000" dirty="0">
                <a:solidFill>
                  <a:schemeClr val="tx2">
                    <a:lumMod val="50000"/>
                  </a:schemeClr>
                </a:solidFill>
                <a:latin typeface="Arial" panose="020B0604020202020204" pitchFamily="34" charset="0"/>
                <a:cs typeface="Arial" panose="020B0604020202020204" pitchFamily="34" charset="0"/>
              </a:rPr>
              <a:t> LA, </a:t>
            </a:r>
            <a:r>
              <a:rPr lang="en-US" sz="2000" dirty="0" err="1">
                <a:solidFill>
                  <a:schemeClr val="tx2">
                    <a:lumMod val="50000"/>
                  </a:schemeClr>
                </a:solidFill>
                <a:latin typeface="Arial" panose="020B0604020202020204" pitchFamily="34" charset="0"/>
                <a:cs typeface="Arial" panose="020B0604020202020204" pitchFamily="34" charset="0"/>
              </a:rPr>
              <a:t>Coulthard</a:t>
            </a:r>
            <a:r>
              <a:rPr lang="en-US" sz="2000" dirty="0">
                <a:solidFill>
                  <a:schemeClr val="tx2">
                    <a:lumMod val="50000"/>
                  </a:schemeClr>
                </a:solidFill>
                <a:latin typeface="Arial" panose="020B0604020202020204" pitchFamily="34" charset="0"/>
                <a:cs typeface="Arial" panose="020B0604020202020204" pitchFamily="34" charset="0"/>
              </a:rPr>
              <a:t> C, Larson EH. Geographic variation in the supply of selected behavioral health providers. Am J </a:t>
            </a:r>
            <a:r>
              <a:rPr lang="en-US" sz="2000" dirty="0" err="1">
                <a:solidFill>
                  <a:schemeClr val="tx2">
                    <a:lumMod val="50000"/>
                  </a:schemeClr>
                </a:solidFill>
                <a:latin typeface="Arial" panose="020B0604020202020204" pitchFamily="34" charset="0"/>
                <a:cs typeface="Arial" panose="020B0604020202020204" pitchFamily="34" charset="0"/>
              </a:rPr>
              <a:t>Prev</a:t>
            </a:r>
            <a:r>
              <a:rPr lang="en-US" sz="2000" dirty="0">
                <a:solidFill>
                  <a:schemeClr val="tx2">
                    <a:lumMod val="50000"/>
                  </a:schemeClr>
                </a:solidFill>
                <a:latin typeface="Arial" panose="020B0604020202020204" pitchFamily="34" charset="0"/>
                <a:cs typeface="Arial" panose="020B0604020202020204" pitchFamily="34" charset="0"/>
              </a:rPr>
              <a:t> Med. 2018; 54(6, Suppl. 3): S199–S207. </a:t>
            </a:r>
            <a:r>
              <a:rPr lang="en-US" sz="2000" dirty="0" err="1">
                <a:solidFill>
                  <a:schemeClr val="tx2">
                    <a:lumMod val="50000"/>
                  </a:schemeClr>
                </a:solidFill>
                <a:latin typeface="Arial" panose="020B0604020202020204" pitchFamily="34" charset="0"/>
                <a:cs typeface="Arial" panose="020B0604020202020204" pitchFamily="34" charset="0"/>
              </a:rPr>
              <a:t>doi</a:t>
            </a:r>
            <a:r>
              <a:rPr lang="en-US" sz="2000" dirty="0">
                <a:solidFill>
                  <a:schemeClr val="tx2">
                    <a:lumMod val="50000"/>
                  </a:schemeClr>
                </a:solidFill>
                <a:latin typeface="Arial" panose="020B0604020202020204" pitchFamily="34" charset="0"/>
                <a:cs typeface="Arial" panose="020B0604020202020204" pitchFamily="34" charset="0"/>
              </a:rPr>
              <a:t>: 10.1016/j.amepre.2018.01.0047.</a:t>
            </a:r>
          </a:p>
          <a:p>
            <a:pPr marL="514350" indent="-514350">
              <a:buFont typeface="+mj-lt"/>
              <a:buAutoNum type="arabicPeriod"/>
            </a:pPr>
            <a:r>
              <a:rPr lang="en-US" sz="2000" dirty="0">
                <a:solidFill>
                  <a:schemeClr val="tx2">
                    <a:lumMod val="50000"/>
                  </a:schemeClr>
                </a:solidFill>
                <a:latin typeface="Arial" panose="020B0604020202020204" pitchFamily="34" charset="0"/>
                <a:cs typeface="Arial" panose="020B0604020202020204" pitchFamily="34" charset="0"/>
              </a:rPr>
              <a:t>United States Department of Health and Human Services, Health Resources and Services Administration. Designated Health Professional Shortage Areas (HPSA) Statistics. 2018. Accessed September 15, 2023. https://</a:t>
            </a:r>
            <a:r>
              <a:rPr lang="en-US" sz="2000" dirty="0" err="1">
                <a:solidFill>
                  <a:schemeClr val="tx2">
                    <a:lumMod val="50000"/>
                  </a:schemeClr>
                </a:solidFill>
                <a:latin typeface="Arial" panose="020B0604020202020204" pitchFamily="34" charset="0"/>
                <a:cs typeface="Arial" panose="020B0604020202020204" pitchFamily="34" charset="0"/>
              </a:rPr>
              <a:t>ersrs.hrsa.gov</a:t>
            </a:r>
            <a:r>
              <a:rPr lang="en-US" sz="2000" dirty="0">
                <a:solidFill>
                  <a:schemeClr val="tx2">
                    <a:lumMod val="50000"/>
                  </a:schemeClr>
                </a:solidFill>
                <a:latin typeface="Arial" panose="020B0604020202020204" pitchFamily="34" charset="0"/>
                <a:cs typeface="Arial" panose="020B0604020202020204" pitchFamily="34" charset="0"/>
              </a:rPr>
              <a:t>/</a:t>
            </a:r>
            <a:r>
              <a:rPr lang="en-US" sz="2000" dirty="0" err="1">
                <a:solidFill>
                  <a:schemeClr val="tx2">
                    <a:lumMod val="50000"/>
                  </a:schemeClr>
                </a:solidFill>
                <a:latin typeface="Arial" panose="020B0604020202020204" pitchFamily="34" charset="0"/>
                <a:cs typeface="Arial" panose="020B0604020202020204" pitchFamily="34" charset="0"/>
              </a:rPr>
              <a:t>ReportServer</a:t>
            </a:r>
            <a:r>
              <a:rPr lang="en-US" sz="2000" dirty="0">
                <a:solidFill>
                  <a:schemeClr val="tx2">
                    <a:lumMod val="50000"/>
                  </a:schemeClr>
                </a:solidFill>
                <a:latin typeface="Arial" panose="020B0604020202020204" pitchFamily="34" charset="0"/>
                <a:cs typeface="Arial" panose="020B0604020202020204" pitchFamily="34" charset="0"/>
              </a:rPr>
              <a:t>?/</a:t>
            </a:r>
            <a:r>
              <a:rPr lang="en-US" sz="2000" dirty="0" err="1">
                <a:solidFill>
                  <a:schemeClr val="tx2">
                    <a:lumMod val="50000"/>
                  </a:schemeClr>
                </a:solidFill>
                <a:latin typeface="Arial" panose="020B0604020202020204" pitchFamily="34" charset="0"/>
                <a:cs typeface="Arial" panose="020B0604020202020204" pitchFamily="34" charset="0"/>
              </a:rPr>
              <a:t>HGDW_Reports</a:t>
            </a:r>
            <a:r>
              <a:rPr lang="en-US" sz="2000" dirty="0">
                <a:solidFill>
                  <a:schemeClr val="tx2">
                    <a:lumMod val="50000"/>
                  </a:schemeClr>
                </a:solidFill>
                <a:latin typeface="Arial" panose="020B0604020202020204" pitchFamily="34" charset="0"/>
                <a:cs typeface="Arial" panose="020B0604020202020204" pitchFamily="34" charset="0"/>
              </a:rPr>
              <a:t>/BCD_HPSA/BCD_HPSA_SCR50_Smry&amp;rs:Format=PDF. </a:t>
            </a:r>
          </a:p>
          <a:p>
            <a:pPr marL="514350" indent="-514350">
              <a:buFont typeface="+mj-lt"/>
              <a:buAutoNum type="arabicPeriod"/>
            </a:pPr>
            <a:r>
              <a:rPr lang="en-US" sz="2000" dirty="0">
                <a:solidFill>
                  <a:srgbClr val="212121"/>
                </a:solidFill>
                <a:latin typeface="Arial" panose="020B0604020202020204" pitchFamily="34" charset="0"/>
                <a:cs typeface="Arial" panose="020B0604020202020204" pitchFamily="34" charset="0"/>
              </a:rPr>
              <a:t>ACGME. </a:t>
            </a:r>
            <a:r>
              <a:rPr lang="en-US" sz="2000" dirty="0">
                <a:latin typeface="Arial" panose="020B0604020202020204" pitchFamily="34" charset="0"/>
                <a:cs typeface="Arial" panose="020B0604020202020204" pitchFamily="34" charset="0"/>
              </a:rPr>
              <a:t>ACGME Program Requirements for Graduate Medical Education in Family Medicine</a:t>
            </a:r>
            <a:r>
              <a:rPr lang="en-US" sz="2000" dirty="0">
                <a:solidFill>
                  <a:srgbClr val="212121"/>
                </a:solidFill>
                <a:latin typeface="Arial" panose="020B0604020202020204" pitchFamily="34" charset="0"/>
                <a:cs typeface="Arial" panose="020B0604020202020204" pitchFamily="34" charset="0"/>
              </a:rPr>
              <a:t>. </a:t>
            </a:r>
            <a:r>
              <a:rPr lang="en-US" sz="2000" dirty="0">
                <a:solidFill>
                  <a:srgbClr val="212121"/>
                </a:solidFill>
                <a:latin typeface="Arial" panose="020B0604020202020204" pitchFamily="34" charset="0"/>
                <a:cs typeface="Arial" panose="020B0604020202020204" pitchFamily="34" charset="0"/>
                <a:hlinkClick r:id="rId3"/>
              </a:rPr>
              <a:t>https://www.acgme.org/globalassets/pfassets/programrequirements/120_familymedicine_2024.pdf</a:t>
            </a:r>
            <a:r>
              <a:rPr lang="en-US" sz="2000" dirty="0">
                <a:solidFill>
                  <a:srgbClr val="212121"/>
                </a:solidFill>
                <a:latin typeface="Arial" panose="020B0604020202020204" pitchFamily="34" charset="0"/>
                <a:cs typeface="Arial" panose="020B0604020202020204" pitchFamily="34" charset="0"/>
              </a:rPr>
              <a:t> </a:t>
            </a:r>
            <a:endParaRPr lang="en-US" sz="2000" b="0" i="0" dirty="0">
              <a:solidFill>
                <a:srgbClr val="212121"/>
              </a:solidFill>
              <a:effectLst/>
              <a:latin typeface="Arial" panose="020B0604020202020204" pitchFamily="34" charset="0"/>
              <a:cs typeface="Arial" panose="020B0604020202020204" pitchFamily="34" charset="0"/>
            </a:endParaRPr>
          </a:p>
        </p:txBody>
      </p:sp>
      <p:graphicFrame>
        <p:nvGraphicFramePr>
          <p:cNvPr id="25" name="Diagram 24">
            <a:extLst>
              <a:ext uri="{FF2B5EF4-FFF2-40B4-BE49-F238E27FC236}">
                <a16:creationId xmlns:a16="http://schemas.microsoft.com/office/drawing/2014/main" id="{1760F816-1F08-F22C-CEB4-9A89FBD856E0}"/>
              </a:ext>
            </a:extLst>
          </p:cNvPr>
          <p:cNvGraphicFramePr/>
          <p:nvPr>
            <p:extLst>
              <p:ext uri="{D42A27DB-BD31-4B8C-83A1-F6EECF244321}">
                <p14:modId xmlns:p14="http://schemas.microsoft.com/office/powerpoint/2010/main" val="1953415752"/>
              </p:ext>
            </p:extLst>
          </p:nvPr>
        </p:nvGraphicFramePr>
        <p:xfrm>
          <a:off x="12115800" y="10628115"/>
          <a:ext cx="12144584" cy="131162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6" name="Diagram 25">
            <a:extLst>
              <a:ext uri="{FF2B5EF4-FFF2-40B4-BE49-F238E27FC236}">
                <a16:creationId xmlns:a16="http://schemas.microsoft.com/office/drawing/2014/main" id="{791EA1AD-C3D4-CFFF-E04D-40D87695D8DE}"/>
              </a:ext>
            </a:extLst>
          </p:cNvPr>
          <p:cNvGraphicFramePr/>
          <p:nvPr>
            <p:extLst>
              <p:ext uri="{D42A27DB-BD31-4B8C-83A1-F6EECF244321}">
                <p14:modId xmlns:p14="http://schemas.microsoft.com/office/powerpoint/2010/main" val="3892062163"/>
              </p:ext>
            </p:extLst>
          </p:nvPr>
        </p:nvGraphicFramePr>
        <p:xfrm>
          <a:off x="24915158" y="14899195"/>
          <a:ext cx="6246288" cy="462068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0" name="TextBox 59">
            <a:extLst>
              <a:ext uri="{FF2B5EF4-FFF2-40B4-BE49-F238E27FC236}">
                <a16:creationId xmlns:a16="http://schemas.microsoft.com/office/drawing/2014/main" id="{AADB835B-18D8-AB36-A9CF-20E8BE6985D4}"/>
              </a:ext>
            </a:extLst>
          </p:cNvPr>
          <p:cNvSpPr txBox="1"/>
          <p:nvPr/>
        </p:nvSpPr>
        <p:spPr>
          <a:xfrm>
            <a:off x="996140" y="21488400"/>
            <a:ext cx="9622653" cy="10055842"/>
          </a:xfrm>
          <a:prstGeom prst="rect">
            <a:avLst/>
          </a:prstGeom>
          <a:noFill/>
        </p:spPr>
        <p:txBody>
          <a:bodyPr wrap="square" lIns="83071" tIns="41535" rIns="83071" bIns="41535" rtlCol="0">
            <a:spAutoFit/>
          </a:bodyPr>
          <a:lstStyle/>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Equip residents with more robust behavioral health training to improve their comfort, confidence, and competence in managing mental health conditions in rural settings</a:t>
            </a:r>
          </a:p>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Leverage the expertise and resources of non-physician behavioral health partners to enhance interdisciplinary resident education</a:t>
            </a:r>
          </a:p>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Expand and strengthen behavioral health curriculum without adding teaching responsibilities to our limited core faculty</a:t>
            </a:r>
          </a:p>
          <a:p>
            <a:pPr marL="571500" indent="-571500">
              <a:buFont typeface="Arial" panose="020B0604020202020204" pitchFamily="34" charset="0"/>
              <a:buChar char="•"/>
            </a:pPr>
            <a:r>
              <a:rPr lang="en-US" sz="3600" dirty="0">
                <a:solidFill>
                  <a:schemeClr val="tx2">
                    <a:lumMod val="50000"/>
                  </a:schemeClr>
                </a:solidFill>
                <a:latin typeface="Arial" panose="020B0604020202020204" pitchFamily="34" charset="0"/>
                <a:cs typeface="Arial" panose="020B0604020202020204" pitchFamily="34" charset="0"/>
              </a:rPr>
              <a:t>Fulfill ACGME requirements</a:t>
            </a:r>
            <a:r>
              <a:rPr lang="en-US" sz="3200" baseline="30000" dirty="0">
                <a:solidFill>
                  <a:schemeClr val="tx2">
                    <a:lumMod val="50000"/>
                  </a:schemeClr>
                </a:solidFill>
                <a:latin typeface="Arial" panose="020B0604020202020204" pitchFamily="34" charset="0"/>
                <a:cs typeface="Arial" panose="020B0604020202020204" pitchFamily="34" charset="0"/>
              </a:rPr>
              <a:t>6</a:t>
            </a:r>
            <a:r>
              <a:rPr lang="en-US" sz="3600" dirty="0">
                <a:solidFill>
                  <a:schemeClr val="tx2">
                    <a:lumMod val="50000"/>
                  </a:schemeClr>
                </a:solidFill>
                <a:latin typeface="Arial" panose="020B0604020202020204" pitchFamily="34" charset="0"/>
                <a:cs typeface="Arial" panose="020B0604020202020204" pitchFamily="34" charset="0"/>
              </a:rPr>
              <a:t> related to behavioral health training:</a:t>
            </a:r>
          </a:p>
          <a:p>
            <a:pPr lvl="1"/>
            <a:r>
              <a:rPr lang="en-US" sz="3200" dirty="0">
                <a:latin typeface="Arial" panose="020B0604020202020204" pitchFamily="34" charset="0"/>
                <a:cs typeface="Arial" panose="020B0604020202020204" pitchFamily="34" charset="0"/>
              </a:rPr>
              <a:t>II.B.2.h), IV.B.1.b).(1).(a).(</a:t>
            </a:r>
            <a:r>
              <a:rPr lang="en-US" sz="3200" dirty="0" err="1">
                <a:latin typeface="Arial" panose="020B0604020202020204" pitchFamily="34" charset="0"/>
                <a:cs typeface="Arial" panose="020B0604020202020204" pitchFamily="34" charset="0"/>
              </a:rPr>
              <a:t>i</a:t>
            </a:r>
            <a:r>
              <a:rPr lang="en-US" sz="3200" dirty="0">
                <a:latin typeface="Arial" panose="020B0604020202020204" pitchFamily="34" charset="0"/>
                <a:cs typeface="Arial" panose="020B0604020202020204" pitchFamily="34" charset="0"/>
              </a:rPr>
              <a:t>).(c), IV.B.1.b).(1).(a).(iv), IV.B.1.b).(1).(a).(vii), IV.C.1.d).(1), IV.C.3.p)</a:t>
            </a:r>
          </a:p>
        </p:txBody>
      </p:sp>
      <p:grpSp>
        <p:nvGrpSpPr>
          <p:cNvPr id="61" name="Group 60">
            <a:extLst>
              <a:ext uri="{FF2B5EF4-FFF2-40B4-BE49-F238E27FC236}">
                <a16:creationId xmlns:a16="http://schemas.microsoft.com/office/drawing/2014/main" id="{72C824E1-8F2B-D626-6C34-95DD20D8E3F2}"/>
              </a:ext>
            </a:extLst>
          </p:cNvPr>
          <p:cNvGrpSpPr/>
          <p:nvPr/>
        </p:nvGrpSpPr>
        <p:grpSpPr>
          <a:xfrm>
            <a:off x="685318" y="20116800"/>
            <a:ext cx="10353305" cy="1245397"/>
            <a:chOff x="619494" y="4572000"/>
            <a:chExt cx="10353305" cy="1245397"/>
          </a:xfrm>
        </p:grpSpPr>
        <p:sp>
          <p:nvSpPr>
            <p:cNvPr id="62" name="Rectangle 61">
              <a:extLst>
                <a:ext uri="{FF2B5EF4-FFF2-40B4-BE49-F238E27FC236}">
                  <a16:creationId xmlns:a16="http://schemas.microsoft.com/office/drawing/2014/main" id="{0F2BF4D7-4BBD-6F13-1D70-74209AFEE3A0}"/>
                </a:ext>
              </a:extLst>
            </p:cNvPr>
            <p:cNvSpPr/>
            <p:nvPr/>
          </p:nvSpPr>
          <p:spPr>
            <a:xfrm>
              <a:off x="982660" y="4589264"/>
              <a:ext cx="9990139" cy="1228133"/>
            </a:xfrm>
            <a:prstGeom prst="rect">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63" name="Isosceles Triangle 29">
              <a:extLst>
                <a:ext uri="{FF2B5EF4-FFF2-40B4-BE49-F238E27FC236}">
                  <a16:creationId xmlns:a16="http://schemas.microsoft.com/office/drawing/2014/main" id="{2F2116D0-63DD-0DBA-26E1-F688C9848D9B}"/>
                </a:ext>
              </a:extLst>
            </p:cNvPr>
            <p:cNvSpPr/>
            <p:nvPr/>
          </p:nvSpPr>
          <p:spPr>
            <a:xfrm rot="10800000">
              <a:off x="619494" y="4572000"/>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68" name="TextBox 67">
              <a:extLst>
                <a:ext uri="{FF2B5EF4-FFF2-40B4-BE49-F238E27FC236}">
                  <a16:creationId xmlns:a16="http://schemas.microsoft.com/office/drawing/2014/main" id="{108424D1-FC00-A167-D384-4F8F03544862}"/>
                </a:ext>
              </a:extLst>
            </p:cNvPr>
            <p:cNvSpPr txBox="1"/>
            <p:nvPr/>
          </p:nvSpPr>
          <p:spPr>
            <a:xfrm>
              <a:off x="1553028" y="4649331"/>
              <a:ext cx="6807200" cy="951670"/>
            </a:xfrm>
            <a:prstGeom prst="rect">
              <a:avLst/>
            </a:prstGeom>
            <a:noFill/>
          </p:spPr>
          <p:txBody>
            <a:bodyPr wrap="square" lIns="134746" tIns="67373" rIns="134746" bIns="67373" rtlCol="0">
              <a:spAutoFit/>
            </a:bodyPr>
            <a:lstStyle/>
            <a:p>
              <a:r>
                <a:rPr lang="en-US" sz="5300" b="1" dirty="0">
                  <a:solidFill>
                    <a:schemeClr val="bg1"/>
                  </a:solidFill>
                  <a:latin typeface="Arial Narrow" panose="020B0606020202030204" pitchFamily="34" charset="0"/>
                </a:rPr>
                <a:t>Objectives</a:t>
              </a:r>
            </a:p>
          </p:txBody>
        </p:sp>
      </p:grpSp>
      <p:sp>
        <p:nvSpPr>
          <p:cNvPr id="69" name="TextBox 68">
            <a:extLst>
              <a:ext uri="{FF2B5EF4-FFF2-40B4-BE49-F238E27FC236}">
                <a16:creationId xmlns:a16="http://schemas.microsoft.com/office/drawing/2014/main" id="{199B5AC7-9A20-4AB6-0DBF-AD8106A33CBA}"/>
              </a:ext>
            </a:extLst>
          </p:cNvPr>
          <p:cNvSpPr txBox="1"/>
          <p:nvPr/>
        </p:nvSpPr>
        <p:spPr>
          <a:xfrm>
            <a:off x="1002002" y="4780034"/>
            <a:ext cx="10389371" cy="1961318"/>
          </a:xfrm>
          <a:prstGeom prst="rect">
            <a:avLst/>
          </a:prstGeom>
          <a:noFill/>
        </p:spPr>
        <p:txBody>
          <a:bodyPr wrap="square" lIns="83071" tIns="41535" rIns="83071" bIns="41535" rtlCol="0">
            <a:spAutoFit/>
          </a:bodyPr>
          <a:lstStyle/>
          <a:p>
            <a:pPr>
              <a:spcAft>
                <a:spcPts val="1200"/>
              </a:spcAft>
            </a:pPr>
            <a:r>
              <a:rPr lang="en-US" sz="4800" b="1" dirty="0">
                <a:latin typeface="Arial Narrow" panose="020B0606020202030204" pitchFamily="34" charset="0"/>
              </a:rPr>
              <a:t>Alexa </a:t>
            </a:r>
            <a:r>
              <a:rPr lang="en-US" sz="4800" b="1" dirty="0" err="1">
                <a:latin typeface="Arial Narrow" panose="020B0606020202030204" pitchFamily="34" charset="0"/>
              </a:rPr>
              <a:t>Namba</a:t>
            </a:r>
            <a:r>
              <a:rPr lang="en-US" sz="4800" b="1" dirty="0">
                <a:latin typeface="Arial Narrow" panose="020B0606020202030204" pitchFamily="34" charset="0"/>
              </a:rPr>
              <a:t>, DO, MPH, Thomas </a:t>
            </a:r>
            <a:r>
              <a:rPr lang="en-US" sz="4800" b="1" dirty="0" err="1">
                <a:latin typeface="Arial Narrow" panose="020B0606020202030204" pitchFamily="34" charset="0"/>
              </a:rPr>
              <a:t>Koinis</a:t>
            </a:r>
            <a:endParaRPr lang="en-US" sz="4800" b="1" dirty="0">
              <a:latin typeface="Arial Narrow" panose="020B0606020202030204" pitchFamily="34" charset="0"/>
            </a:endParaRPr>
          </a:p>
          <a:p>
            <a:r>
              <a:rPr lang="en-US" sz="3200" dirty="0">
                <a:latin typeface="Arial" panose="020B0604020202020204" pitchFamily="34" charset="0"/>
                <a:cs typeface="Arial" panose="020B0604020202020204" pitchFamily="34" charset="0"/>
              </a:rPr>
              <a:t>Duke Rural Family Medicine Residency Program,</a:t>
            </a:r>
          </a:p>
          <a:p>
            <a:r>
              <a:rPr lang="en-US" sz="3200" dirty="0">
                <a:latin typeface="Arial" panose="020B0604020202020204" pitchFamily="34" charset="0"/>
                <a:cs typeface="Arial" panose="020B0604020202020204" pitchFamily="34" charset="0"/>
              </a:rPr>
              <a:t>Department of Family Medicine and Community Health</a:t>
            </a:r>
            <a:endParaRPr lang="en-US" sz="7200" b="1" dirty="0">
              <a:latin typeface="Arial Narrow" panose="020B0606020202030204" pitchFamily="34" charset="0"/>
            </a:endParaRPr>
          </a:p>
        </p:txBody>
      </p:sp>
      <p:sp>
        <p:nvSpPr>
          <p:cNvPr id="73" name="TextBox 72">
            <a:extLst>
              <a:ext uri="{FF2B5EF4-FFF2-40B4-BE49-F238E27FC236}">
                <a16:creationId xmlns:a16="http://schemas.microsoft.com/office/drawing/2014/main" id="{DE0194B9-5BA0-277F-B0CA-CBB4FB466A4B}"/>
              </a:ext>
            </a:extLst>
          </p:cNvPr>
          <p:cNvSpPr txBox="1"/>
          <p:nvPr/>
        </p:nvSpPr>
        <p:spPr>
          <a:xfrm>
            <a:off x="14764155" y="16687800"/>
            <a:ext cx="4133445" cy="1046440"/>
          </a:xfrm>
          <a:prstGeom prst="rect">
            <a:avLst/>
          </a:prstGeom>
          <a:noFill/>
        </p:spPr>
        <p:txBody>
          <a:bodyPr wrap="square">
            <a:spAutoFit/>
          </a:bodyPr>
          <a:lstStyle/>
          <a:p>
            <a:pPr lvl="0" algn="ctr"/>
            <a:r>
              <a:rPr lang="en-US" sz="3100" dirty="0">
                <a:solidFill>
                  <a:schemeClr val="bg1"/>
                </a:solidFill>
                <a:latin typeface="Arial" panose="020B0604020202020204" pitchFamily="34" charset="0"/>
                <a:cs typeface="Arial" panose="020B0604020202020204" pitchFamily="34" charset="0"/>
              </a:rPr>
              <a:t>Comprehensive-</a:t>
            </a:r>
          </a:p>
          <a:p>
            <a:pPr lvl="0" algn="ctr"/>
            <a:r>
              <a:rPr lang="en-US" sz="3100" dirty="0">
                <a:solidFill>
                  <a:schemeClr val="bg1"/>
                </a:solidFill>
                <a:latin typeface="Arial" panose="020B0604020202020204" pitchFamily="34" charset="0"/>
                <a:cs typeface="Arial" panose="020B0604020202020204" pitchFamily="34" charset="0"/>
              </a:rPr>
              <a:t>ness</a:t>
            </a:r>
            <a:endParaRPr lang="en-US" sz="3100" dirty="0"/>
          </a:p>
        </p:txBody>
      </p:sp>
      <p:sp>
        <p:nvSpPr>
          <p:cNvPr id="75" name="TextBox 74">
            <a:extLst>
              <a:ext uri="{FF2B5EF4-FFF2-40B4-BE49-F238E27FC236}">
                <a16:creationId xmlns:a16="http://schemas.microsoft.com/office/drawing/2014/main" id="{E4935BED-6DD9-F37E-EC6F-8908FED5177C}"/>
              </a:ext>
            </a:extLst>
          </p:cNvPr>
          <p:cNvSpPr txBox="1"/>
          <p:nvPr/>
        </p:nvSpPr>
        <p:spPr>
          <a:xfrm>
            <a:off x="18421811" y="16880413"/>
            <a:ext cx="7943389" cy="569387"/>
          </a:xfrm>
          <a:prstGeom prst="rect">
            <a:avLst/>
          </a:prstGeom>
          <a:noFill/>
        </p:spPr>
        <p:txBody>
          <a:bodyPr wrap="square">
            <a:spAutoFit/>
          </a:bodyPr>
          <a:lstStyle/>
          <a:p>
            <a:pPr lvl="0"/>
            <a:r>
              <a:rPr lang="en-US" sz="3100" dirty="0">
                <a:solidFill>
                  <a:schemeClr val="bg1"/>
                </a:solidFill>
                <a:latin typeface="Arial" panose="020B0604020202020204" pitchFamily="34" charset="0"/>
                <a:cs typeface="Arial" panose="020B0604020202020204" pitchFamily="34" charset="0"/>
              </a:rPr>
              <a:t>Coordination</a:t>
            </a:r>
            <a:endParaRPr lang="en-US" sz="3100" dirty="0"/>
          </a:p>
        </p:txBody>
      </p:sp>
      <p:sp>
        <p:nvSpPr>
          <p:cNvPr id="76" name="TextBox 75">
            <a:extLst>
              <a:ext uri="{FF2B5EF4-FFF2-40B4-BE49-F238E27FC236}">
                <a16:creationId xmlns:a16="http://schemas.microsoft.com/office/drawing/2014/main" id="{41EAE7CC-F863-B493-39C9-B5BE9542C3A0}"/>
              </a:ext>
            </a:extLst>
          </p:cNvPr>
          <p:cNvSpPr txBox="1"/>
          <p:nvPr/>
        </p:nvSpPr>
        <p:spPr>
          <a:xfrm>
            <a:off x="12042737" y="14579025"/>
            <a:ext cx="7540663" cy="584775"/>
          </a:xfrm>
          <a:prstGeom prst="rect">
            <a:avLst/>
          </a:prstGeom>
          <a:noFill/>
        </p:spPr>
        <p:txBody>
          <a:bodyPr wrap="square">
            <a:spAutoFit/>
          </a:bodyPr>
          <a:lstStyle/>
          <a:p>
            <a:pPr lvl="0" algn="ctr"/>
            <a:r>
              <a:rPr lang="en-US" sz="3200" b="1" dirty="0">
                <a:solidFill>
                  <a:srgbClr val="FFC000"/>
                </a:solidFill>
                <a:latin typeface="Arial" panose="020B0604020202020204" pitchFamily="34" charset="0"/>
                <a:cs typeface="Arial" panose="020B0604020202020204" pitchFamily="34" charset="0"/>
              </a:rPr>
              <a:t>Four core primary care functions:</a:t>
            </a:r>
          </a:p>
        </p:txBody>
      </p:sp>
      <p:sp>
        <p:nvSpPr>
          <p:cNvPr id="77" name="TextBox 76">
            <a:extLst>
              <a:ext uri="{FF2B5EF4-FFF2-40B4-BE49-F238E27FC236}">
                <a16:creationId xmlns:a16="http://schemas.microsoft.com/office/drawing/2014/main" id="{9D910F0B-0187-BDFE-E6C8-A8EE168C7717}"/>
              </a:ext>
            </a:extLst>
          </p:cNvPr>
          <p:cNvSpPr txBox="1"/>
          <p:nvPr/>
        </p:nvSpPr>
        <p:spPr>
          <a:xfrm>
            <a:off x="22695765" y="14579025"/>
            <a:ext cx="8317635" cy="584775"/>
          </a:xfrm>
          <a:prstGeom prst="rect">
            <a:avLst/>
          </a:prstGeom>
          <a:noFill/>
        </p:spPr>
        <p:txBody>
          <a:bodyPr wrap="square">
            <a:spAutoFit/>
          </a:bodyPr>
          <a:lstStyle/>
          <a:p>
            <a:pPr lvl="0" algn="ctr"/>
            <a:r>
              <a:rPr lang="en-US" sz="3200" b="1" dirty="0">
                <a:solidFill>
                  <a:srgbClr val="FFC000"/>
                </a:solidFill>
                <a:latin typeface="Arial" panose="020B0604020202020204" pitchFamily="34" charset="0"/>
                <a:cs typeface="Arial" panose="020B0604020202020204" pitchFamily="34" charset="0"/>
              </a:rPr>
              <a:t>Behavioral health training components:</a:t>
            </a:r>
          </a:p>
        </p:txBody>
      </p:sp>
      <p:sp>
        <p:nvSpPr>
          <p:cNvPr id="78" name="Cross 77">
            <a:extLst>
              <a:ext uri="{FF2B5EF4-FFF2-40B4-BE49-F238E27FC236}">
                <a16:creationId xmlns:a16="http://schemas.microsoft.com/office/drawing/2014/main" id="{8080A4DE-BF0D-6A14-B792-74105ADB3EC0}"/>
              </a:ext>
            </a:extLst>
          </p:cNvPr>
          <p:cNvSpPr/>
          <p:nvPr/>
        </p:nvSpPr>
        <p:spPr>
          <a:xfrm>
            <a:off x="23992808" y="16640545"/>
            <a:ext cx="1183918" cy="1183918"/>
          </a:xfrm>
          <a:prstGeom prst="plus">
            <a:avLst>
              <a:gd name="adj" fmla="val 33912"/>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F506908C-C337-5CB8-631C-8FCB02C97898}"/>
              </a:ext>
            </a:extLst>
          </p:cNvPr>
          <p:cNvGrpSpPr/>
          <p:nvPr/>
        </p:nvGrpSpPr>
        <p:grpSpPr>
          <a:xfrm>
            <a:off x="12744430" y="5105400"/>
            <a:ext cx="17887970" cy="7276799"/>
            <a:chOff x="12838875" y="5105400"/>
            <a:chExt cx="17887970" cy="7276799"/>
          </a:xfrm>
        </p:grpSpPr>
        <p:sp>
          <p:nvSpPr>
            <p:cNvPr id="71" name="TextBox 70">
              <a:extLst>
                <a:ext uri="{FF2B5EF4-FFF2-40B4-BE49-F238E27FC236}">
                  <a16:creationId xmlns:a16="http://schemas.microsoft.com/office/drawing/2014/main" id="{D0925FE5-F747-8C97-2380-7DE5913E6AD8}"/>
                </a:ext>
              </a:extLst>
            </p:cNvPr>
            <p:cNvSpPr txBox="1"/>
            <p:nvPr/>
          </p:nvSpPr>
          <p:spPr>
            <a:xfrm>
              <a:off x="12888139" y="5377872"/>
              <a:ext cx="17789442" cy="6731855"/>
            </a:xfrm>
            <a:prstGeom prst="rect">
              <a:avLst/>
            </a:prstGeom>
            <a:noFill/>
          </p:spPr>
          <p:txBody>
            <a:bodyPr wrap="square" lIns="83071" tIns="41535" rIns="83071" bIns="41535" rtlCol="0">
              <a:spAutoFit/>
            </a:bodyPr>
            <a:lstStyle/>
            <a:p>
              <a:pPr algn="ctr"/>
              <a:r>
                <a:rPr lang="en-US" sz="7200" dirty="0">
                  <a:solidFill>
                    <a:schemeClr val="bg1"/>
                  </a:solidFill>
                  <a:latin typeface="Arial" panose="020B0604020202020204" pitchFamily="34" charset="0"/>
                  <a:cs typeface="Arial" panose="020B0604020202020204" pitchFamily="34" charset="0"/>
                </a:rPr>
                <a:t>Leveraging the expertise of LCSW colleagues to spearhead our behavioral health curriculum enhanced resident learning, divested teaching responsibilities from core faculty, and fulfilled numerous ACGME program requirements.</a:t>
              </a:r>
              <a:endParaRPr lang="en-US" sz="7200" b="1" dirty="0">
                <a:solidFill>
                  <a:schemeClr val="bg1"/>
                </a:solidFill>
                <a:latin typeface="Arial" panose="020B0604020202020204" pitchFamily="34" charset="0"/>
                <a:cs typeface="Arial" panose="020B0604020202020204" pitchFamily="34" charset="0"/>
              </a:endParaRPr>
            </a:p>
          </p:txBody>
        </p:sp>
        <p:sp>
          <p:nvSpPr>
            <p:cNvPr id="79" name="Rectangle 78">
              <a:extLst>
                <a:ext uri="{FF2B5EF4-FFF2-40B4-BE49-F238E27FC236}">
                  <a16:creationId xmlns:a16="http://schemas.microsoft.com/office/drawing/2014/main" id="{3275A0D8-3A38-CEF1-D136-6F7CB32DAA97}"/>
                </a:ext>
              </a:extLst>
            </p:cNvPr>
            <p:cNvSpPr/>
            <p:nvPr/>
          </p:nvSpPr>
          <p:spPr>
            <a:xfrm>
              <a:off x="12838875" y="5105400"/>
              <a:ext cx="17887970" cy="7276799"/>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E4621903-B836-727F-1E84-E82F83819091}"/>
              </a:ext>
            </a:extLst>
          </p:cNvPr>
          <p:cNvGrpSpPr/>
          <p:nvPr/>
        </p:nvGrpSpPr>
        <p:grpSpPr>
          <a:xfrm>
            <a:off x="12015769" y="20821600"/>
            <a:ext cx="18997631" cy="1266612"/>
            <a:chOff x="14173200" y="8204310"/>
            <a:chExt cx="10396084" cy="1266612"/>
          </a:xfrm>
        </p:grpSpPr>
        <p:sp>
          <p:nvSpPr>
            <p:cNvPr id="85" name="Rectangle 84">
              <a:extLst>
                <a:ext uri="{FF2B5EF4-FFF2-40B4-BE49-F238E27FC236}">
                  <a16:creationId xmlns:a16="http://schemas.microsoft.com/office/drawing/2014/main" id="{F29DAFBD-0A55-E0F1-DDAD-2C9972AB2AFF}"/>
                </a:ext>
              </a:extLst>
            </p:cNvPr>
            <p:cNvSpPr/>
            <p:nvPr/>
          </p:nvSpPr>
          <p:spPr>
            <a:xfrm>
              <a:off x="14536366" y="8204310"/>
              <a:ext cx="10032918" cy="1266612"/>
            </a:xfrm>
            <a:prstGeom prst="rect">
              <a:avLst/>
            </a:prstGeom>
            <a:solidFill>
              <a:srgbClr val="CADCF2"/>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sp>
          <p:nvSpPr>
            <p:cNvPr id="86" name="TextBox 85">
              <a:extLst>
                <a:ext uri="{FF2B5EF4-FFF2-40B4-BE49-F238E27FC236}">
                  <a16:creationId xmlns:a16="http://schemas.microsoft.com/office/drawing/2014/main" id="{48AD2511-05D4-7EFC-4EA0-82FF89AFEA83}"/>
                </a:ext>
              </a:extLst>
            </p:cNvPr>
            <p:cNvSpPr txBox="1"/>
            <p:nvPr/>
          </p:nvSpPr>
          <p:spPr>
            <a:xfrm>
              <a:off x="15082989" y="8465566"/>
              <a:ext cx="7876207" cy="714823"/>
            </a:xfrm>
            <a:prstGeom prst="rect">
              <a:avLst/>
            </a:prstGeom>
            <a:noFill/>
          </p:spPr>
          <p:txBody>
            <a:bodyPr wrap="square" lIns="83071" tIns="41535" rIns="83071" bIns="41535" rtlCol="0">
              <a:spAutoFit/>
            </a:bodyPr>
            <a:lstStyle/>
            <a:p>
              <a:r>
                <a:rPr lang="en-US" sz="4100" b="1" dirty="0">
                  <a:solidFill>
                    <a:schemeClr val="tx2">
                      <a:lumMod val="50000"/>
                    </a:schemeClr>
                  </a:solidFill>
                  <a:latin typeface="Arial Narrow" panose="020B0606020202030204" pitchFamily="34" charset="0"/>
                </a:rPr>
                <a:t>METHODS: CURRICULAR COMPONENTS</a:t>
              </a:r>
              <a:endParaRPr lang="en-US" sz="4100" dirty="0">
                <a:solidFill>
                  <a:schemeClr val="tx2">
                    <a:lumMod val="50000"/>
                  </a:schemeClr>
                </a:solidFill>
                <a:latin typeface="Arial Narrow" panose="020B0606020202030204" pitchFamily="34" charset="0"/>
              </a:endParaRPr>
            </a:p>
          </p:txBody>
        </p:sp>
        <p:sp>
          <p:nvSpPr>
            <p:cNvPr id="87" name="Isosceles Triangle 66">
              <a:extLst>
                <a:ext uri="{FF2B5EF4-FFF2-40B4-BE49-F238E27FC236}">
                  <a16:creationId xmlns:a16="http://schemas.microsoft.com/office/drawing/2014/main" id="{F2457F0E-B083-AD47-6302-66FD90260D55}"/>
                </a:ext>
              </a:extLst>
            </p:cNvPr>
            <p:cNvSpPr/>
            <p:nvPr/>
          </p:nvSpPr>
          <p:spPr>
            <a:xfrm rot="10800000">
              <a:off x="14173200" y="8204310"/>
              <a:ext cx="726332" cy="764177"/>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4746" tIns="67373" rIns="134746" bIns="67373" rtlCol="0" anchor="ctr"/>
            <a:lstStyle/>
            <a:p>
              <a:pPr algn="ctr"/>
              <a:endParaRPr lang="en-US"/>
            </a:p>
          </p:txBody>
        </p:sp>
      </p:grpSp>
      <p:graphicFrame>
        <p:nvGraphicFramePr>
          <p:cNvPr id="88" name="Diagram 87">
            <a:extLst>
              <a:ext uri="{FF2B5EF4-FFF2-40B4-BE49-F238E27FC236}">
                <a16:creationId xmlns:a16="http://schemas.microsoft.com/office/drawing/2014/main" id="{A8BD0CFA-D5D4-D0F6-9F69-06A1B2E28947}"/>
              </a:ext>
            </a:extLst>
          </p:cNvPr>
          <p:cNvGraphicFramePr/>
          <p:nvPr>
            <p:extLst>
              <p:ext uri="{D42A27DB-BD31-4B8C-83A1-F6EECF244321}">
                <p14:modId xmlns:p14="http://schemas.microsoft.com/office/powerpoint/2010/main" val="3481739894"/>
              </p:ext>
            </p:extLst>
          </p:nvPr>
        </p:nvGraphicFramePr>
        <p:xfrm>
          <a:off x="6842742" y="22468116"/>
          <a:ext cx="29260800" cy="8098426"/>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90" name="TextBox 89">
            <a:extLst>
              <a:ext uri="{FF2B5EF4-FFF2-40B4-BE49-F238E27FC236}">
                <a16:creationId xmlns:a16="http://schemas.microsoft.com/office/drawing/2014/main" id="{B5F2BFD5-789A-5F19-C87C-5D2A7C72690D}"/>
              </a:ext>
            </a:extLst>
          </p:cNvPr>
          <p:cNvSpPr txBox="1"/>
          <p:nvPr/>
        </p:nvSpPr>
        <p:spPr>
          <a:xfrm>
            <a:off x="12436342" y="22700797"/>
            <a:ext cx="7011876" cy="2000548"/>
          </a:xfrm>
          <a:prstGeom prst="rect">
            <a:avLst/>
          </a:prstGeom>
          <a:noFill/>
        </p:spPr>
        <p:txBody>
          <a:bodyPr wrap="square">
            <a:spAutoFit/>
          </a:bodyPr>
          <a:lstStyle/>
          <a:p>
            <a:pPr lvl="0">
              <a:buNone/>
            </a:pPr>
            <a:r>
              <a:rPr lang="en-US" sz="3100" dirty="0">
                <a:solidFill>
                  <a:schemeClr val="tx2">
                    <a:lumMod val="50000"/>
                  </a:schemeClr>
                </a:solidFill>
                <a:latin typeface="Arial" panose="020B0604020202020204" pitchFamily="34" charset="0"/>
                <a:cs typeface="Arial" panose="020B0604020202020204" pitchFamily="34" charset="0"/>
              </a:rPr>
              <a:t>Our LCSW colleagues presented monthly didactic sessions, highlighting resources within the community and our network. </a:t>
            </a:r>
            <a:endParaRPr lang="en-US" sz="3100" dirty="0"/>
          </a:p>
        </p:txBody>
      </p:sp>
      <p:sp>
        <p:nvSpPr>
          <p:cNvPr id="91" name="TextBox 90">
            <a:extLst>
              <a:ext uri="{FF2B5EF4-FFF2-40B4-BE49-F238E27FC236}">
                <a16:creationId xmlns:a16="http://schemas.microsoft.com/office/drawing/2014/main" id="{06F26B4D-CE81-81E4-01C3-52A5CF024782}"/>
              </a:ext>
            </a:extLst>
          </p:cNvPr>
          <p:cNvSpPr txBox="1"/>
          <p:nvPr/>
        </p:nvSpPr>
        <p:spPr>
          <a:xfrm>
            <a:off x="12412896" y="28050499"/>
            <a:ext cx="6169918" cy="2000548"/>
          </a:xfrm>
          <a:prstGeom prst="rect">
            <a:avLst/>
          </a:prstGeom>
          <a:noFill/>
        </p:spPr>
        <p:txBody>
          <a:bodyPr wrap="square">
            <a:spAutoFit/>
          </a:bodyPr>
          <a:lstStyle/>
          <a:p>
            <a:pPr lvl="0">
              <a:buNone/>
            </a:pPr>
            <a:r>
              <a:rPr lang="en-US" sz="3100" dirty="0">
                <a:solidFill>
                  <a:schemeClr val="tx2">
                    <a:lumMod val="50000"/>
                  </a:schemeClr>
                </a:solidFill>
                <a:latin typeface="Arial" panose="020B0604020202020204" pitchFamily="34" charset="0"/>
                <a:cs typeface="Arial" panose="020B0604020202020204" pitchFamily="34" charset="0"/>
              </a:rPr>
              <a:t>Our residents joined our embedded LCSW during collaborative counseling sessions with their respective patients.</a:t>
            </a:r>
            <a:endParaRPr lang="en-US" sz="3100" dirty="0"/>
          </a:p>
        </p:txBody>
      </p:sp>
      <p:sp>
        <p:nvSpPr>
          <p:cNvPr id="92" name="TextBox 91">
            <a:extLst>
              <a:ext uri="{FF2B5EF4-FFF2-40B4-BE49-F238E27FC236}">
                <a16:creationId xmlns:a16="http://schemas.microsoft.com/office/drawing/2014/main" id="{0F99EFCC-793D-8F65-49FD-D937740A0B3D}"/>
              </a:ext>
            </a:extLst>
          </p:cNvPr>
          <p:cNvSpPr txBox="1"/>
          <p:nvPr/>
        </p:nvSpPr>
        <p:spPr>
          <a:xfrm>
            <a:off x="24005282" y="28274461"/>
            <a:ext cx="6169918" cy="2000548"/>
          </a:xfrm>
          <a:prstGeom prst="rect">
            <a:avLst/>
          </a:prstGeom>
          <a:noFill/>
        </p:spPr>
        <p:txBody>
          <a:bodyPr wrap="square">
            <a:spAutoFit/>
          </a:bodyPr>
          <a:lstStyle/>
          <a:p>
            <a:pPr lvl="0" algn="r">
              <a:buNone/>
            </a:pPr>
            <a:r>
              <a:rPr lang="en-US" sz="3100" dirty="0">
                <a:solidFill>
                  <a:schemeClr val="tx2">
                    <a:lumMod val="50000"/>
                  </a:schemeClr>
                </a:solidFill>
                <a:latin typeface="Arial" panose="020B0604020202020204" pitchFamily="34" charset="0"/>
                <a:cs typeface="Arial" panose="020B0604020202020204" pitchFamily="34" charset="0"/>
              </a:rPr>
              <a:t>Our residents joined our embedded LCSW during collaborative counseling sessions with their respective patients.</a:t>
            </a:r>
            <a:endParaRPr lang="en-US" sz="3100" dirty="0"/>
          </a:p>
        </p:txBody>
      </p:sp>
      <p:sp>
        <p:nvSpPr>
          <p:cNvPr id="93" name="TextBox 92">
            <a:extLst>
              <a:ext uri="{FF2B5EF4-FFF2-40B4-BE49-F238E27FC236}">
                <a16:creationId xmlns:a16="http://schemas.microsoft.com/office/drawing/2014/main" id="{784F8048-0BE7-4134-38BB-568935CDE5C1}"/>
              </a:ext>
            </a:extLst>
          </p:cNvPr>
          <p:cNvSpPr txBox="1"/>
          <p:nvPr/>
        </p:nvSpPr>
        <p:spPr>
          <a:xfrm>
            <a:off x="23141183" y="22793618"/>
            <a:ext cx="7011876" cy="1523494"/>
          </a:xfrm>
          <a:prstGeom prst="rect">
            <a:avLst/>
          </a:prstGeom>
          <a:noFill/>
        </p:spPr>
        <p:txBody>
          <a:bodyPr wrap="square">
            <a:spAutoFit/>
          </a:bodyPr>
          <a:lstStyle/>
          <a:p>
            <a:pPr lvl="0" algn="r">
              <a:buNone/>
            </a:pPr>
            <a:r>
              <a:rPr lang="en-US" sz="3100" dirty="0">
                <a:solidFill>
                  <a:schemeClr val="tx2">
                    <a:lumMod val="50000"/>
                  </a:schemeClr>
                </a:solidFill>
                <a:latin typeface="Arial" panose="020B0604020202020204" pitchFamily="34" charset="0"/>
                <a:cs typeface="Arial" panose="020B0604020202020204" pitchFamily="34" charset="0"/>
              </a:rPr>
              <a:t> LCSWs supported resident wellness by moderating monthly resident support groups.</a:t>
            </a:r>
            <a:endParaRPr lang="en-US" sz="3100" dirty="0"/>
          </a:p>
        </p:txBody>
      </p:sp>
    </p:spTree>
    <p:extLst>
      <p:ext uri="{BB962C8B-B14F-4D97-AF65-F5344CB8AC3E}">
        <p14:creationId xmlns:p14="http://schemas.microsoft.com/office/powerpoint/2010/main" val="4216900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15548</TotalTime>
  <Words>940</Words>
  <Application>Microsoft Office PowerPoint</Application>
  <PresentationFormat>Custom</PresentationFormat>
  <Paragraphs>50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Office Theme</vt:lpstr>
      <vt:lpstr>PowerPoint Presentation</vt:lpstr>
    </vt:vector>
  </TitlesOfParts>
  <Company>Duke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Zeph</dc:creator>
  <cp:lastModifiedBy>Tripp, Jessica</cp:lastModifiedBy>
  <cp:revision>114</cp:revision>
  <cp:lastPrinted>2017-04-07T18:24:44Z</cp:lastPrinted>
  <dcterms:created xsi:type="dcterms:W3CDTF">2016-08-15T17:40:52Z</dcterms:created>
  <dcterms:modified xsi:type="dcterms:W3CDTF">2024-02-29T18:38:41Z</dcterms:modified>
</cp:coreProperties>
</file>