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Lst>
  <p:sldSz cx="43891200" cy="32918400"/>
  <p:notesSz cx="7010400" cy="9296400"/>
  <p:defaultTextStyle>
    <a:defPPr>
      <a:defRPr lang="en-US"/>
    </a:defPPr>
    <a:lvl1pPr marL="0" algn="l" defTabSz="4888476" rtl="0" eaLnBrk="1" latinLnBrk="0" hangingPunct="1">
      <a:defRPr sz="9300" kern="1200">
        <a:solidFill>
          <a:schemeClr val="tx1"/>
        </a:solidFill>
        <a:latin typeface="+mn-lt"/>
        <a:ea typeface="+mn-ea"/>
        <a:cs typeface="+mn-cs"/>
      </a:defRPr>
    </a:lvl1pPr>
    <a:lvl2pPr marL="2444238" algn="l" defTabSz="4888476" rtl="0" eaLnBrk="1" latinLnBrk="0" hangingPunct="1">
      <a:defRPr sz="9300" kern="1200">
        <a:solidFill>
          <a:schemeClr val="tx1"/>
        </a:solidFill>
        <a:latin typeface="+mn-lt"/>
        <a:ea typeface="+mn-ea"/>
        <a:cs typeface="+mn-cs"/>
      </a:defRPr>
    </a:lvl2pPr>
    <a:lvl3pPr marL="4888476" algn="l" defTabSz="4888476" rtl="0" eaLnBrk="1" latinLnBrk="0" hangingPunct="1">
      <a:defRPr sz="9300" kern="1200">
        <a:solidFill>
          <a:schemeClr val="tx1"/>
        </a:solidFill>
        <a:latin typeface="+mn-lt"/>
        <a:ea typeface="+mn-ea"/>
        <a:cs typeface="+mn-cs"/>
      </a:defRPr>
    </a:lvl3pPr>
    <a:lvl4pPr marL="7332725" algn="l" defTabSz="4888476" rtl="0" eaLnBrk="1" latinLnBrk="0" hangingPunct="1">
      <a:defRPr sz="9300" kern="1200">
        <a:solidFill>
          <a:schemeClr val="tx1"/>
        </a:solidFill>
        <a:latin typeface="+mn-lt"/>
        <a:ea typeface="+mn-ea"/>
        <a:cs typeface="+mn-cs"/>
      </a:defRPr>
    </a:lvl4pPr>
    <a:lvl5pPr marL="9776965" algn="l" defTabSz="4888476" rtl="0" eaLnBrk="1" latinLnBrk="0" hangingPunct="1">
      <a:defRPr sz="9300" kern="1200">
        <a:solidFill>
          <a:schemeClr val="tx1"/>
        </a:solidFill>
        <a:latin typeface="+mn-lt"/>
        <a:ea typeface="+mn-ea"/>
        <a:cs typeface="+mn-cs"/>
      </a:defRPr>
    </a:lvl5pPr>
    <a:lvl6pPr marL="12221203" algn="l" defTabSz="4888476" rtl="0" eaLnBrk="1" latinLnBrk="0" hangingPunct="1">
      <a:defRPr sz="9300" kern="1200">
        <a:solidFill>
          <a:schemeClr val="tx1"/>
        </a:solidFill>
        <a:latin typeface="+mn-lt"/>
        <a:ea typeface="+mn-ea"/>
        <a:cs typeface="+mn-cs"/>
      </a:defRPr>
    </a:lvl6pPr>
    <a:lvl7pPr marL="14665441" algn="l" defTabSz="4888476" rtl="0" eaLnBrk="1" latinLnBrk="0" hangingPunct="1">
      <a:defRPr sz="9300" kern="1200">
        <a:solidFill>
          <a:schemeClr val="tx1"/>
        </a:solidFill>
        <a:latin typeface="+mn-lt"/>
        <a:ea typeface="+mn-ea"/>
        <a:cs typeface="+mn-cs"/>
      </a:defRPr>
    </a:lvl7pPr>
    <a:lvl8pPr marL="17109690" algn="l" defTabSz="4888476" rtl="0" eaLnBrk="1" latinLnBrk="0" hangingPunct="1">
      <a:defRPr sz="9300" kern="1200">
        <a:solidFill>
          <a:schemeClr val="tx1"/>
        </a:solidFill>
        <a:latin typeface="+mn-lt"/>
        <a:ea typeface="+mn-ea"/>
        <a:cs typeface="+mn-cs"/>
      </a:defRPr>
    </a:lvl8pPr>
    <a:lvl9pPr marL="19553928" algn="l" defTabSz="4888476" rtl="0" eaLnBrk="1" latinLnBrk="0" hangingPunct="1">
      <a:defRPr sz="93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CADCF2"/>
    <a:srgbClr val="AFCAEB"/>
    <a:srgbClr val="80ABE0"/>
    <a:srgbClr val="3C7FD0"/>
    <a:srgbClr val="17375E"/>
    <a:srgbClr val="8FE2FF"/>
    <a:srgbClr val="98C4FA"/>
    <a:srgbClr val="FFE285"/>
    <a:srgbClr val="F797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6327" autoAdjust="0"/>
  </p:normalViewPr>
  <p:slideViewPr>
    <p:cSldViewPr showGuides="1">
      <p:cViewPr varScale="1">
        <p:scale>
          <a:sx n="15" d="100"/>
          <a:sy n="15" d="100"/>
        </p:scale>
        <p:origin x="1668" y="108"/>
      </p:cViewPr>
      <p:guideLst>
        <p:guide orient="horz"/>
        <p:guide/>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75"/>
            <a:ext cx="37307520" cy="7056108"/>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444238" indent="0" algn="ctr">
              <a:buNone/>
              <a:defRPr>
                <a:solidFill>
                  <a:schemeClr val="tx1">
                    <a:tint val="75000"/>
                  </a:schemeClr>
                </a:solidFill>
              </a:defRPr>
            </a:lvl2pPr>
            <a:lvl3pPr marL="4888476" indent="0" algn="ctr">
              <a:buNone/>
              <a:defRPr>
                <a:solidFill>
                  <a:schemeClr val="tx1">
                    <a:tint val="75000"/>
                  </a:schemeClr>
                </a:solidFill>
              </a:defRPr>
            </a:lvl3pPr>
            <a:lvl4pPr marL="7332725" indent="0" algn="ctr">
              <a:buNone/>
              <a:defRPr>
                <a:solidFill>
                  <a:schemeClr val="tx1">
                    <a:tint val="75000"/>
                  </a:schemeClr>
                </a:solidFill>
              </a:defRPr>
            </a:lvl4pPr>
            <a:lvl5pPr marL="9776965" indent="0" algn="ctr">
              <a:buNone/>
              <a:defRPr>
                <a:solidFill>
                  <a:schemeClr val="tx1">
                    <a:tint val="75000"/>
                  </a:schemeClr>
                </a:solidFill>
              </a:defRPr>
            </a:lvl5pPr>
            <a:lvl6pPr marL="12221203" indent="0" algn="ctr">
              <a:buNone/>
              <a:defRPr>
                <a:solidFill>
                  <a:schemeClr val="tx1">
                    <a:tint val="75000"/>
                  </a:schemeClr>
                </a:solidFill>
              </a:defRPr>
            </a:lvl6pPr>
            <a:lvl7pPr marL="14665441" indent="0" algn="ctr">
              <a:buNone/>
              <a:defRPr>
                <a:solidFill>
                  <a:schemeClr val="tx1">
                    <a:tint val="75000"/>
                  </a:schemeClr>
                </a:solidFill>
              </a:defRPr>
            </a:lvl7pPr>
            <a:lvl8pPr marL="17109690" indent="0" algn="ctr">
              <a:buNone/>
              <a:defRPr>
                <a:solidFill>
                  <a:schemeClr val="tx1">
                    <a:tint val="75000"/>
                  </a:schemeClr>
                </a:solidFill>
              </a:defRPr>
            </a:lvl8pPr>
            <a:lvl9pPr marL="1955392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B34BA43-0F7D-4033-AB9D-92078B0AF92D}"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7FC23D-90D7-454C-9E89-5D2FE5B7C97C}" type="slidenum">
              <a:rPr lang="en-US" smtClean="0"/>
              <a:t>‹#›</a:t>
            </a:fld>
            <a:endParaRPr lang="en-US"/>
          </a:p>
        </p:txBody>
      </p:sp>
    </p:spTree>
    <p:extLst>
      <p:ext uri="{BB962C8B-B14F-4D97-AF65-F5344CB8AC3E}">
        <p14:creationId xmlns:p14="http://schemas.microsoft.com/office/powerpoint/2010/main" val="136865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34BA43-0F7D-4033-AB9D-92078B0AF92D}"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7FC23D-90D7-454C-9E89-5D2FE5B7C97C}" type="slidenum">
              <a:rPr lang="en-US" smtClean="0"/>
              <a:t>‹#›</a:t>
            </a:fld>
            <a:endParaRPr lang="en-US"/>
          </a:p>
        </p:txBody>
      </p:sp>
    </p:spTree>
    <p:extLst>
      <p:ext uri="{BB962C8B-B14F-4D97-AF65-F5344CB8AC3E}">
        <p14:creationId xmlns:p14="http://schemas.microsoft.com/office/powerpoint/2010/main" val="3286714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304"/>
            <a:ext cx="9875520" cy="2808730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304"/>
            <a:ext cx="28895040" cy="2808730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34BA43-0F7D-4033-AB9D-92078B0AF92D}"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7FC23D-90D7-454C-9E89-5D2FE5B7C97C}" type="slidenum">
              <a:rPr lang="en-US" smtClean="0"/>
              <a:t>‹#›</a:t>
            </a:fld>
            <a:endParaRPr lang="en-US"/>
          </a:p>
        </p:txBody>
      </p:sp>
    </p:spTree>
    <p:extLst>
      <p:ext uri="{BB962C8B-B14F-4D97-AF65-F5344CB8AC3E}">
        <p14:creationId xmlns:p14="http://schemas.microsoft.com/office/powerpoint/2010/main" val="3372507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34BA43-0F7D-4033-AB9D-92078B0AF92D}"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7FC23D-90D7-454C-9E89-5D2FE5B7C97C}" type="slidenum">
              <a:rPr lang="en-US" smtClean="0"/>
              <a:t>‹#›</a:t>
            </a:fld>
            <a:endParaRPr lang="en-US"/>
          </a:p>
        </p:txBody>
      </p:sp>
    </p:spTree>
    <p:extLst>
      <p:ext uri="{BB962C8B-B14F-4D97-AF65-F5344CB8AC3E}">
        <p14:creationId xmlns:p14="http://schemas.microsoft.com/office/powerpoint/2010/main" val="861451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134"/>
            <a:ext cx="37307520" cy="6537960"/>
          </a:xfrm>
        </p:spPr>
        <p:txBody>
          <a:bodyPr anchor="t"/>
          <a:lstStyle>
            <a:lvl1pPr algn="l">
              <a:defRPr sz="21800" b="1" cap="all"/>
            </a:lvl1pPr>
          </a:lstStyle>
          <a:p>
            <a:r>
              <a:rPr lang="en-US"/>
              <a:t>Click to edit Master title style</a:t>
            </a:r>
          </a:p>
        </p:txBody>
      </p:sp>
      <p:sp>
        <p:nvSpPr>
          <p:cNvPr id="3" name="Text Placeholder 2"/>
          <p:cNvSpPr>
            <a:spLocks noGrp="1"/>
          </p:cNvSpPr>
          <p:nvPr>
            <p:ph type="body" idx="1"/>
          </p:nvPr>
        </p:nvSpPr>
        <p:spPr>
          <a:xfrm>
            <a:off x="3467100" y="13952253"/>
            <a:ext cx="37307520" cy="7200900"/>
          </a:xfrm>
        </p:spPr>
        <p:txBody>
          <a:bodyPr anchor="b"/>
          <a:lstStyle>
            <a:lvl1pPr marL="0" indent="0">
              <a:buNone/>
              <a:defRPr sz="10300">
                <a:solidFill>
                  <a:schemeClr val="tx1">
                    <a:tint val="75000"/>
                  </a:schemeClr>
                </a:solidFill>
              </a:defRPr>
            </a:lvl1pPr>
            <a:lvl2pPr marL="2444238" indent="0">
              <a:buNone/>
              <a:defRPr sz="9300">
                <a:solidFill>
                  <a:schemeClr val="tx1">
                    <a:tint val="75000"/>
                  </a:schemeClr>
                </a:solidFill>
              </a:defRPr>
            </a:lvl2pPr>
            <a:lvl3pPr marL="4888476" indent="0">
              <a:buNone/>
              <a:defRPr sz="8400">
                <a:solidFill>
                  <a:schemeClr val="tx1">
                    <a:tint val="75000"/>
                  </a:schemeClr>
                </a:solidFill>
              </a:defRPr>
            </a:lvl3pPr>
            <a:lvl4pPr marL="7332725" indent="0">
              <a:buNone/>
              <a:defRPr sz="7200">
                <a:solidFill>
                  <a:schemeClr val="tx1">
                    <a:tint val="75000"/>
                  </a:schemeClr>
                </a:solidFill>
              </a:defRPr>
            </a:lvl4pPr>
            <a:lvl5pPr marL="9776965" indent="0">
              <a:buNone/>
              <a:defRPr sz="7200">
                <a:solidFill>
                  <a:schemeClr val="tx1">
                    <a:tint val="75000"/>
                  </a:schemeClr>
                </a:solidFill>
              </a:defRPr>
            </a:lvl5pPr>
            <a:lvl6pPr marL="12221203" indent="0">
              <a:buNone/>
              <a:defRPr sz="7200">
                <a:solidFill>
                  <a:schemeClr val="tx1">
                    <a:tint val="75000"/>
                  </a:schemeClr>
                </a:solidFill>
              </a:defRPr>
            </a:lvl6pPr>
            <a:lvl7pPr marL="14665441" indent="0">
              <a:buNone/>
              <a:defRPr sz="7200">
                <a:solidFill>
                  <a:schemeClr val="tx1">
                    <a:tint val="75000"/>
                  </a:schemeClr>
                </a:solidFill>
              </a:defRPr>
            </a:lvl7pPr>
            <a:lvl8pPr marL="17109690" indent="0">
              <a:buNone/>
              <a:defRPr sz="7200">
                <a:solidFill>
                  <a:schemeClr val="tx1">
                    <a:tint val="75000"/>
                  </a:schemeClr>
                </a:solidFill>
              </a:defRPr>
            </a:lvl8pPr>
            <a:lvl9pPr marL="19553928" indent="0">
              <a:buNone/>
              <a:defRPr sz="7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B34BA43-0F7D-4033-AB9D-92078B0AF92D}"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7FC23D-90D7-454C-9E89-5D2FE5B7C97C}" type="slidenum">
              <a:rPr lang="en-US" smtClean="0"/>
              <a:t>‹#›</a:t>
            </a:fld>
            <a:endParaRPr lang="en-US"/>
          </a:p>
        </p:txBody>
      </p:sp>
    </p:spTree>
    <p:extLst>
      <p:ext uri="{BB962C8B-B14F-4D97-AF65-F5344CB8AC3E}">
        <p14:creationId xmlns:p14="http://schemas.microsoft.com/office/powerpoint/2010/main" val="3842409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60"/>
            <a:ext cx="19385280" cy="21724632"/>
          </a:xfrm>
        </p:spPr>
        <p:txBody>
          <a:bodyPr/>
          <a:lstStyle>
            <a:lvl1pPr>
              <a:defRPr sz="14600"/>
            </a:lvl1pPr>
            <a:lvl2pPr>
              <a:defRPr sz="12400"/>
            </a:lvl2pPr>
            <a:lvl3pPr>
              <a:defRPr sz="10300"/>
            </a:lvl3pPr>
            <a:lvl4pPr>
              <a:defRPr sz="9300"/>
            </a:lvl4pPr>
            <a:lvl5pPr>
              <a:defRPr sz="9300"/>
            </a:lvl5pPr>
            <a:lvl6pPr>
              <a:defRPr sz="9300"/>
            </a:lvl6pPr>
            <a:lvl7pPr>
              <a:defRPr sz="9300"/>
            </a:lvl7pPr>
            <a:lvl8pPr>
              <a:defRPr sz="9300"/>
            </a:lvl8pPr>
            <a:lvl9pPr>
              <a:defRPr sz="9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60"/>
            <a:ext cx="19385280" cy="21724632"/>
          </a:xfrm>
        </p:spPr>
        <p:txBody>
          <a:bodyPr/>
          <a:lstStyle>
            <a:lvl1pPr>
              <a:defRPr sz="14600"/>
            </a:lvl1pPr>
            <a:lvl2pPr>
              <a:defRPr sz="12400"/>
            </a:lvl2pPr>
            <a:lvl3pPr>
              <a:defRPr sz="10300"/>
            </a:lvl3pPr>
            <a:lvl4pPr>
              <a:defRPr sz="9300"/>
            </a:lvl4pPr>
            <a:lvl5pPr>
              <a:defRPr sz="9300"/>
            </a:lvl5pPr>
            <a:lvl6pPr>
              <a:defRPr sz="9300"/>
            </a:lvl6pPr>
            <a:lvl7pPr>
              <a:defRPr sz="9300"/>
            </a:lvl7pPr>
            <a:lvl8pPr>
              <a:defRPr sz="9300"/>
            </a:lvl8pPr>
            <a:lvl9pPr>
              <a:defRPr sz="9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B34BA43-0F7D-4033-AB9D-92078B0AF92D}" type="datetimeFigureOut">
              <a:rPr lang="en-US" smtClean="0"/>
              <a:t>2/29/2024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7FC23D-90D7-454C-9E89-5D2FE5B7C97C}" type="slidenum">
              <a:rPr lang="en-US" smtClean="0"/>
              <a:t>‹#›</a:t>
            </a:fld>
            <a:endParaRPr lang="en-US"/>
          </a:p>
        </p:txBody>
      </p:sp>
    </p:spTree>
    <p:extLst>
      <p:ext uri="{BB962C8B-B14F-4D97-AF65-F5344CB8AC3E}">
        <p14:creationId xmlns:p14="http://schemas.microsoft.com/office/powerpoint/2010/main" val="136500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1" y="7368552"/>
            <a:ext cx="19392900" cy="3070872"/>
          </a:xfrm>
        </p:spPr>
        <p:txBody>
          <a:bodyPr anchor="b"/>
          <a:lstStyle>
            <a:lvl1pPr marL="0" indent="0">
              <a:buNone/>
              <a:defRPr sz="12400" b="1"/>
            </a:lvl1pPr>
            <a:lvl2pPr marL="2444238" indent="0">
              <a:buNone/>
              <a:defRPr sz="10300" b="1"/>
            </a:lvl2pPr>
            <a:lvl3pPr marL="4888476" indent="0">
              <a:buNone/>
              <a:defRPr sz="9300" b="1"/>
            </a:lvl3pPr>
            <a:lvl4pPr marL="7332725" indent="0">
              <a:buNone/>
              <a:defRPr sz="8400" b="1"/>
            </a:lvl4pPr>
            <a:lvl5pPr marL="9776965" indent="0">
              <a:buNone/>
              <a:defRPr sz="8400" b="1"/>
            </a:lvl5pPr>
            <a:lvl6pPr marL="12221203" indent="0">
              <a:buNone/>
              <a:defRPr sz="8400" b="1"/>
            </a:lvl6pPr>
            <a:lvl7pPr marL="14665441" indent="0">
              <a:buNone/>
              <a:defRPr sz="8400" b="1"/>
            </a:lvl7pPr>
            <a:lvl8pPr marL="17109690" indent="0">
              <a:buNone/>
              <a:defRPr sz="8400" b="1"/>
            </a:lvl8pPr>
            <a:lvl9pPr marL="19553928" indent="0">
              <a:buNone/>
              <a:defRPr sz="8400" b="1"/>
            </a:lvl9pPr>
          </a:lstStyle>
          <a:p>
            <a:pPr lvl="0"/>
            <a:r>
              <a:rPr lang="en-US"/>
              <a:t>Click to edit Master text styles</a:t>
            </a:r>
          </a:p>
        </p:txBody>
      </p:sp>
      <p:sp>
        <p:nvSpPr>
          <p:cNvPr id="4" name="Content Placeholder 3"/>
          <p:cNvSpPr>
            <a:spLocks noGrp="1"/>
          </p:cNvSpPr>
          <p:nvPr>
            <p:ph sz="half" idx="2"/>
          </p:nvPr>
        </p:nvSpPr>
        <p:spPr>
          <a:xfrm>
            <a:off x="2194561" y="10439424"/>
            <a:ext cx="19392900" cy="18966168"/>
          </a:xfrm>
        </p:spPr>
        <p:txBody>
          <a:bodyPr/>
          <a:lstStyle>
            <a:lvl1pPr>
              <a:defRPr sz="12400"/>
            </a:lvl1pPr>
            <a:lvl2pPr>
              <a:defRPr sz="10300"/>
            </a:lvl2pPr>
            <a:lvl3pPr>
              <a:defRPr sz="9300"/>
            </a:lvl3pPr>
            <a:lvl4pPr>
              <a:defRPr sz="8400"/>
            </a:lvl4pPr>
            <a:lvl5pPr>
              <a:defRPr sz="8400"/>
            </a:lvl5pPr>
            <a:lvl6pPr>
              <a:defRPr sz="8400"/>
            </a:lvl6pPr>
            <a:lvl7pPr>
              <a:defRPr sz="8400"/>
            </a:lvl7pPr>
            <a:lvl8pPr>
              <a:defRPr sz="8400"/>
            </a:lvl8pPr>
            <a:lvl9pPr>
              <a:defRPr sz="8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0" y="7368552"/>
            <a:ext cx="19400520" cy="3070872"/>
          </a:xfrm>
        </p:spPr>
        <p:txBody>
          <a:bodyPr anchor="b"/>
          <a:lstStyle>
            <a:lvl1pPr marL="0" indent="0">
              <a:buNone/>
              <a:defRPr sz="12400" b="1"/>
            </a:lvl1pPr>
            <a:lvl2pPr marL="2444238" indent="0">
              <a:buNone/>
              <a:defRPr sz="10300" b="1"/>
            </a:lvl2pPr>
            <a:lvl3pPr marL="4888476" indent="0">
              <a:buNone/>
              <a:defRPr sz="9300" b="1"/>
            </a:lvl3pPr>
            <a:lvl4pPr marL="7332725" indent="0">
              <a:buNone/>
              <a:defRPr sz="8400" b="1"/>
            </a:lvl4pPr>
            <a:lvl5pPr marL="9776965" indent="0">
              <a:buNone/>
              <a:defRPr sz="8400" b="1"/>
            </a:lvl5pPr>
            <a:lvl6pPr marL="12221203" indent="0">
              <a:buNone/>
              <a:defRPr sz="8400" b="1"/>
            </a:lvl6pPr>
            <a:lvl7pPr marL="14665441" indent="0">
              <a:buNone/>
              <a:defRPr sz="8400" b="1"/>
            </a:lvl7pPr>
            <a:lvl8pPr marL="17109690" indent="0">
              <a:buNone/>
              <a:defRPr sz="8400" b="1"/>
            </a:lvl8pPr>
            <a:lvl9pPr marL="19553928" indent="0">
              <a:buNone/>
              <a:defRPr sz="8400" b="1"/>
            </a:lvl9pPr>
          </a:lstStyle>
          <a:p>
            <a:pPr lvl="0"/>
            <a:r>
              <a:rPr lang="en-US"/>
              <a:t>Click to edit Master text styles</a:t>
            </a:r>
          </a:p>
        </p:txBody>
      </p:sp>
      <p:sp>
        <p:nvSpPr>
          <p:cNvPr id="6" name="Content Placeholder 5"/>
          <p:cNvSpPr>
            <a:spLocks noGrp="1"/>
          </p:cNvSpPr>
          <p:nvPr>
            <p:ph sz="quarter" idx="4"/>
          </p:nvPr>
        </p:nvSpPr>
        <p:spPr>
          <a:xfrm>
            <a:off x="22296120" y="10439424"/>
            <a:ext cx="19400520" cy="18966168"/>
          </a:xfrm>
        </p:spPr>
        <p:txBody>
          <a:bodyPr/>
          <a:lstStyle>
            <a:lvl1pPr>
              <a:defRPr sz="12400"/>
            </a:lvl1pPr>
            <a:lvl2pPr>
              <a:defRPr sz="10300"/>
            </a:lvl2pPr>
            <a:lvl3pPr>
              <a:defRPr sz="9300"/>
            </a:lvl3pPr>
            <a:lvl4pPr>
              <a:defRPr sz="8400"/>
            </a:lvl4pPr>
            <a:lvl5pPr>
              <a:defRPr sz="8400"/>
            </a:lvl5pPr>
            <a:lvl6pPr>
              <a:defRPr sz="8400"/>
            </a:lvl6pPr>
            <a:lvl7pPr>
              <a:defRPr sz="8400"/>
            </a:lvl7pPr>
            <a:lvl8pPr>
              <a:defRPr sz="8400"/>
            </a:lvl8pPr>
            <a:lvl9pPr>
              <a:defRPr sz="8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B34BA43-0F7D-4033-AB9D-92078B0AF92D}" type="datetimeFigureOut">
              <a:rPr lang="en-US" smtClean="0"/>
              <a:t>2/29/2024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7FC23D-90D7-454C-9E89-5D2FE5B7C97C}" type="slidenum">
              <a:rPr lang="en-US" smtClean="0"/>
              <a:t>‹#›</a:t>
            </a:fld>
            <a:endParaRPr lang="en-US"/>
          </a:p>
        </p:txBody>
      </p:sp>
    </p:spTree>
    <p:extLst>
      <p:ext uri="{BB962C8B-B14F-4D97-AF65-F5344CB8AC3E}">
        <p14:creationId xmlns:p14="http://schemas.microsoft.com/office/powerpoint/2010/main" val="3682969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B34BA43-0F7D-4033-AB9D-92078B0AF92D}" type="datetimeFigureOut">
              <a:rPr lang="en-US" smtClean="0"/>
              <a:t>2/29/2024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7FC23D-90D7-454C-9E89-5D2FE5B7C97C}" type="slidenum">
              <a:rPr lang="en-US" smtClean="0"/>
              <a:t>‹#›</a:t>
            </a:fld>
            <a:endParaRPr lang="en-US"/>
          </a:p>
        </p:txBody>
      </p:sp>
    </p:spTree>
    <p:extLst>
      <p:ext uri="{BB962C8B-B14F-4D97-AF65-F5344CB8AC3E}">
        <p14:creationId xmlns:p14="http://schemas.microsoft.com/office/powerpoint/2010/main" val="1716103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34BA43-0F7D-4033-AB9D-92078B0AF92D}" type="datetimeFigureOut">
              <a:rPr lang="en-US" smtClean="0"/>
              <a:t>2/29/2024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7FC23D-90D7-454C-9E89-5D2FE5B7C97C}" type="slidenum">
              <a:rPr lang="en-US" smtClean="0"/>
              <a:t>‹#›</a:t>
            </a:fld>
            <a:endParaRPr lang="en-US"/>
          </a:p>
        </p:txBody>
      </p:sp>
    </p:spTree>
    <p:extLst>
      <p:ext uri="{BB962C8B-B14F-4D97-AF65-F5344CB8AC3E}">
        <p14:creationId xmlns:p14="http://schemas.microsoft.com/office/powerpoint/2010/main" val="805351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7" y="1310652"/>
            <a:ext cx="14439900" cy="5577840"/>
          </a:xfrm>
        </p:spPr>
        <p:txBody>
          <a:bodyPr anchor="b"/>
          <a:lstStyle>
            <a:lvl1pPr algn="l">
              <a:defRPr sz="10300" b="1"/>
            </a:lvl1pPr>
          </a:lstStyle>
          <a:p>
            <a:r>
              <a:rPr lang="en-US"/>
              <a:t>Click to edit Master title style</a:t>
            </a:r>
          </a:p>
        </p:txBody>
      </p:sp>
      <p:sp>
        <p:nvSpPr>
          <p:cNvPr id="3" name="Content Placeholder 2"/>
          <p:cNvSpPr>
            <a:spLocks noGrp="1"/>
          </p:cNvSpPr>
          <p:nvPr>
            <p:ph idx="1"/>
          </p:nvPr>
        </p:nvSpPr>
        <p:spPr>
          <a:xfrm>
            <a:off x="17160240" y="1310673"/>
            <a:ext cx="24536400" cy="28094940"/>
          </a:xfrm>
        </p:spPr>
        <p:txBody>
          <a:bodyPr/>
          <a:lstStyle>
            <a:lvl1pPr>
              <a:defRPr sz="16700"/>
            </a:lvl1pPr>
            <a:lvl2pPr>
              <a:defRPr sz="14600"/>
            </a:lvl2pPr>
            <a:lvl3pPr>
              <a:defRPr sz="12400"/>
            </a:lvl3pPr>
            <a:lvl4pPr>
              <a:defRPr sz="10300"/>
            </a:lvl4pPr>
            <a:lvl5pPr>
              <a:defRPr sz="10300"/>
            </a:lvl5pPr>
            <a:lvl6pPr>
              <a:defRPr sz="10300"/>
            </a:lvl6pPr>
            <a:lvl7pPr>
              <a:defRPr sz="10300"/>
            </a:lvl7pPr>
            <a:lvl8pPr>
              <a:defRPr sz="10300"/>
            </a:lvl8pPr>
            <a:lvl9pPr>
              <a:defRPr sz="10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7" y="6888513"/>
            <a:ext cx="14439900" cy="22517100"/>
          </a:xfrm>
        </p:spPr>
        <p:txBody>
          <a:bodyPr/>
          <a:lstStyle>
            <a:lvl1pPr marL="0" indent="0">
              <a:buNone/>
              <a:defRPr sz="7200"/>
            </a:lvl1pPr>
            <a:lvl2pPr marL="2444238" indent="0">
              <a:buNone/>
              <a:defRPr sz="6300"/>
            </a:lvl2pPr>
            <a:lvl3pPr marL="4888476" indent="0">
              <a:buNone/>
              <a:defRPr sz="5200"/>
            </a:lvl3pPr>
            <a:lvl4pPr marL="7332725" indent="0">
              <a:buNone/>
              <a:defRPr sz="5200"/>
            </a:lvl4pPr>
            <a:lvl5pPr marL="9776965" indent="0">
              <a:buNone/>
              <a:defRPr sz="5200"/>
            </a:lvl5pPr>
            <a:lvl6pPr marL="12221203" indent="0">
              <a:buNone/>
              <a:defRPr sz="5200"/>
            </a:lvl6pPr>
            <a:lvl7pPr marL="14665441" indent="0">
              <a:buNone/>
              <a:defRPr sz="5200"/>
            </a:lvl7pPr>
            <a:lvl8pPr marL="17109690" indent="0">
              <a:buNone/>
              <a:defRPr sz="5200"/>
            </a:lvl8pPr>
            <a:lvl9pPr marL="19553928" indent="0">
              <a:buNone/>
              <a:defRPr sz="5200"/>
            </a:lvl9pPr>
          </a:lstStyle>
          <a:p>
            <a:pPr lvl="0"/>
            <a:r>
              <a:rPr lang="en-US"/>
              <a:t>Click to edit Master text styles</a:t>
            </a:r>
          </a:p>
        </p:txBody>
      </p:sp>
      <p:sp>
        <p:nvSpPr>
          <p:cNvPr id="5" name="Date Placeholder 4"/>
          <p:cNvSpPr>
            <a:spLocks noGrp="1"/>
          </p:cNvSpPr>
          <p:nvPr>
            <p:ph type="dt" sz="half" idx="10"/>
          </p:nvPr>
        </p:nvSpPr>
        <p:spPr/>
        <p:txBody>
          <a:bodyPr/>
          <a:lstStyle/>
          <a:p>
            <a:fld id="{EB34BA43-0F7D-4033-AB9D-92078B0AF92D}" type="datetimeFigureOut">
              <a:rPr lang="en-US" smtClean="0"/>
              <a:t>2/29/2024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7FC23D-90D7-454C-9E89-5D2FE5B7C97C}" type="slidenum">
              <a:rPr lang="en-US" smtClean="0"/>
              <a:t>‹#›</a:t>
            </a:fld>
            <a:endParaRPr lang="en-US"/>
          </a:p>
        </p:txBody>
      </p:sp>
    </p:spTree>
    <p:extLst>
      <p:ext uri="{BB962C8B-B14F-4D97-AF65-F5344CB8AC3E}">
        <p14:creationId xmlns:p14="http://schemas.microsoft.com/office/powerpoint/2010/main" val="3734178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0" y="23042901"/>
            <a:ext cx="26334720" cy="2720340"/>
          </a:xfrm>
        </p:spPr>
        <p:txBody>
          <a:bodyPr anchor="b"/>
          <a:lstStyle>
            <a:lvl1pPr algn="l">
              <a:defRPr sz="10300" b="1"/>
            </a:lvl1pPr>
          </a:lstStyle>
          <a:p>
            <a:r>
              <a:rPr lang="en-US"/>
              <a:t>Click to edit Master title style</a:t>
            </a:r>
          </a:p>
        </p:txBody>
      </p:sp>
      <p:sp>
        <p:nvSpPr>
          <p:cNvPr id="3" name="Picture Placeholder 2"/>
          <p:cNvSpPr>
            <a:spLocks noGrp="1"/>
          </p:cNvSpPr>
          <p:nvPr>
            <p:ph type="pic" idx="1"/>
          </p:nvPr>
        </p:nvSpPr>
        <p:spPr>
          <a:xfrm>
            <a:off x="8602980" y="2941308"/>
            <a:ext cx="26334720" cy="19751040"/>
          </a:xfrm>
        </p:spPr>
        <p:txBody>
          <a:bodyPr/>
          <a:lstStyle>
            <a:lvl1pPr marL="0" indent="0">
              <a:buNone/>
              <a:defRPr sz="16700"/>
            </a:lvl1pPr>
            <a:lvl2pPr marL="2444238" indent="0">
              <a:buNone/>
              <a:defRPr sz="14600"/>
            </a:lvl2pPr>
            <a:lvl3pPr marL="4888476" indent="0">
              <a:buNone/>
              <a:defRPr sz="12400"/>
            </a:lvl3pPr>
            <a:lvl4pPr marL="7332725" indent="0">
              <a:buNone/>
              <a:defRPr sz="10300"/>
            </a:lvl4pPr>
            <a:lvl5pPr marL="9776965" indent="0">
              <a:buNone/>
              <a:defRPr sz="10300"/>
            </a:lvl5pPr>
            <a:lvl6pPr marL="12221203" indent="0">
              <a:buNone/>
              <a:defRPr sz="10300"/>
            </a:lvl6pPr>
            <a:lvl7pPr marL="14665441" indent="0">
              <a:buNone/>
              <a:defRPr sz="10300"/>
            </a:lvl7pPr>
            <a:lvl8pPr marL="17109690" indent="0">
              <a:buNone/>
              <a:defRPr sz="10300"/>
            </a:lvl8pPr>
            <a:lvl9pPr marL="19553928" indent="0">
              <a:buNone/>
              <a:defRPr sz="10300"/>
            </a:lvl9pPr>
          </a:lstStyle>
          <a:p>
            <a:endParaRPr lang="en-US"/>
          </a:p>
        </p:txBody>
      </p:sp>
      <p:sp>
        <p:nvSpPr>
          <p:cNvPr id="4" name="Text Placeholder 3"/>
          <p:cNvSpPr>
            <a:spLocks noGrp="1"/>
          </p:cNvSpPr>
          <p:nvPr>
            <p:ph type="body" sz="half" idx="2"/>
          </p:nvPr>
        </p:nvSpPr>
        <p:spPr>
          <a:xfrm>
            <a:off x="8602980" y="25763243"/>
            <a:ext cx="26334720" cy="3863340"/>
          </a:xfrm>
        </p:spPr>
        <p:txBody>
          <a:bodyPr/>
          <a:lstStyle>
            <a:lvl1pPr marL="0" indent="0">
              <a:buNone/>
              <a:defRPr sz="7200"/>
            </a:lvl1pPr>
            <a:lvl2pPr marL="2444238" indent="0">
              <a:buNone/>
              <a:defRPr sz="6300"/>
            </a:lvl2pPr>
            <a:lvl3pPr marL="4888476" indent="0">
              <a:buNone/>
              <a:defRPr sz="5200"/>
            </a:lvl3pPr>
            <a:lvl4pPr marL="7332725" indent="0">
              <a:buNone/>
              <a:defRPr sz="5200"/>
            </a:lvl4pPr>
            <a:lvl5pPr marL="9776965" indent="0">
              <a:buNone/>
              <a:defRPr sz="5200"/>
            </a:lvl5pPr>
            <a:lvl6pPr marL="12221203" indent="0">
              <a:buNone/>
              <a:defRPr sz="5200"/>
            </a:lvl6pPr>
            <a:lvl7pPr marL="14665441" indent="0">
              <a:buNone/>
              <a:defRPr sz="5200"/>
            </a:lvl7pPr>
            <a:lvl8pPr marL="17109690" indent="0">
              <a:buNone/>
              <a:defRPr sz="5200"/>
            </a:lvl8pPr>
            <a:lvl9pPr marL="19553928" indent="0">
              <a:buNone/>
              <a:defRPr sz="5200"/>
            </a:lvl9pPr>
          </a:lstStyle>
          <a:p>
            <a:pPr lvl="0"/>
            <a:r>
              <a:rPr lang="en-US"/>
              <a:t>Click to edit Master text styles</a:t>
            </a:r>
          </a:p>
        </p:txBody>
      </p:sp>
      <p:sp>
        <p:nvSpPr>
          <p:cNvPr id="5" name="Date Placeholder 4"/>
          <p:cNvSpPr>
            <a:spLocks noGrp="1"/>
          </p:cNvSpPr>
          <p:nvPr>
            <p:ph type="dt" sz="half" idx="10"/>
          </p:nvPr>
        </p:nvSpPr>
        <p:spPr/>
        <p:txBody>
          <a:bodyPr/>
          <a:lstStyle/>
          <a:p>
            <a:fld id="{EB34BA43-0F7D-4033-AB9D-92078B0AF92D}" type="datetimeFigureOut">
              <a:rPr lang="en-US" smtClean="0"/>
              <a:t>2/29/2024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7FC23D-90D7-454C-9E89-5D2FE5B7C97C}" type="slidenum">
              <a:rPr lang="en-US" smtClean="0"/>
              <a:t>‹#›</a:t>
            </a:fld>
            <a:endParaRPr lang="en-US"/>
          </a:p>
        </p:txBody>
      </p:sp>
    </p:spTree>
    <p:extLst>
      <p:ext uri="{BB962C8B-B14F-4D97-AF65-F5344CB8AC3E}">
        <p14:creationId xmlns:p14="http://schemas.microsoft.com/office/powerpoint/2010/main" val="2287079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48"/>
            <a:ext cx="39502080" cy="5486400"/>
          </a:xfrm>
          <a:prstGeom prst="rect">
            <a:avLst/>
          </a:prstGeom>
        </p:spPr>
        <p:txBody>
          <a:bodyPr vert="horz" lIns="488843" tIns="244422" rIns="488843" bIns="244422" rtlCol="0" anchor="ctr">
            <a:normAutofit/>
          </a:bodyPr>
          <a:lstStyle/>
          <a:p>
            <a:r>
              <a:rPr lang="en-US"/>
              <a:t>Click to edit Master title style</a:t>
            </a:r>
          </a:p>
        </p:txBody>
      </p:sp>
      <p:sp>
        <p:nvSpPr>
          <p:cNvPr id="3" name="Text Placeholder 2"/>
          <p:cNvSpPr>
            <a:spLocks noGrp="1"/>
          </p:cNvSpPr>
          <p:nvPr>
            <p:ph type="body" idx="1"/>
          </p:nvPr>
        </p:nvSpPr>
        <p:spPr>
          <a:xfrm>
            <a:off x="2194560" y="7680960"/>
            <a:ext cx="39502080" cy="21724632"/>
          </a:xfrm>
          <a:prstGeom prst="rect">
            <a:avLst/>
          </a:prstGeom>
        </p:spPr>
        <p:txBody>
          <a:bodyPr vert="horz" lIns="488843" tIns="244422" rIns="488843" bIns="24442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525"/>
            <a:ext cx="10241280" cy="1752588"/>
          </a:xfrm>
          <a:prstGeom prst="rect">
            <a:avLst/>
          </a:prstGeom>
        </p:spPr>
        <p:txBody>
          <a:bodyPr vert="horz" lIns="488843" tIns="244422" rIns="488843" bIns="244422" rtlCol="0" anchor="ctr"/>
          <a:lstStyle>
            <a:lvl1pPr algn="l">
              <a:defRPr sz="6300">
                <a:solidFill>
                  <a:schemeClr val="tx1">
                    <a:tint val="75000"/>
                  </a:schemeClr>
                </a:solidFill>
              </a:defRPr>
            </a:lvl1pPr>
          </a:lstStyle>
          <a:p>
            <a:fld id="{EB34BA43-0F7D-4033-AB9D-92078B0AF92D}" type="datetimeFigureOut">
              <a:rPr lang="en-US" smtClean="0"/>
              <a:t>2/29/2024</a:t>
            </a:fld>
            <a:endParaRPr lang="en-US"/>
          </a:p>
        </p:txBody>
      </p:sp>
      <p:sp>
        <p:nvSpPr>
          <p:cNvPr id="5" name="Footer Placeholder 4"/>
          <p:cNvSpPr>
            <a:spLocks noGrp="1"/>
          </p:cNvSpPr>
          <p:nvPr>
            <p:ph type="ftr" sz="quarter" idx="3"/>
          </p:nvPr>
        </p:nvSpPr>
        <p:spPr>
          <a:xfrm>
            <a:off x="14996160" y="30510525"/>
            <a:ext cx="13898880" cy="1752588"/>
          </a:xfrm>
          <a:prstGeom prst="rect">
            <a:avLst/>
          </a:prstGeom>
        </p:spPr>
        <p:txBody>
          <a:bodyPr vert="horz" lIns="488843" tIns="244422" rIns="488843" bIns="244422" rtlCol="0" anchor="ctr"/>
          <a:lstStyle>
            <a:lvl1pPr algn="ctr">
              <a:defRPr sz="63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525"/>
            <a:ext cx="10241280" cy="1752588"/>
          </a:xfrm>
          <a:prstGeom prst="rect">
            <a:avLst/>
          </a:prstGeom>
        </p:spPr>
        <p:txBody>
          <a:bodyPr vert="horz" lIns="488843" tIns="244422" rIns="488843" bIns="244422" rtlCol="0" anchor="ctr"/>
          <a:lstStyle>
            <a:lvl1pPr algn="r">
              <a:defRPr sz="6300">
                <a:solidFill>
                  <a:schemeClr val="tx1">
                    <a:tint val="75000"/>
                  </a:schemeClr>
                </a:solidFill>
              </a:defRPr>
            </a:lvl1pPr>
          </a:lstStyle>
          <a:p>
            <a:fld id="{927FC23D-90D7-454C-9E89-5D2FE5B7C97C}" type="slidenum">
              <a:rPr lang="en-US" smtClean="0"/>
              <a:t>‹#›</a:t>
            </a:fld>
            <a:endParaRPr lang="en-US"/>
          </a:p>
        </p:txBody>
      </p:sp>
    </p:spTree>
    <p:extLst>
      <p:ext uri="{BB962C8B-B14F-4D97-AF65-F5344CB8AC3E}">
        <p14:creationId xmlns:p14="http://schemas.microsoft.com/office/powerpoint/2010/main" val="38678995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888476" rtl="0" eaLnBrk="1" latinLnBrk="0" hangingPunct="1">
        <a:spcBef>
          <a:spcPct val="0"/>
        </a:spcBef>
        <a:buNone/>
        <a:defRPr sz="23900" kern="1200">
          <a:solidFill>
            <a:schemeClr val="tx1"/>
          </a:solidFill>
          <a:latin typeface="+mj-lt"/>
          <a:ea typeface="+mj-ea"/>
          <a:cs typeface="+mj-cs"/>
        </a:defRPr>
      </a:lvl1pPr>
    </p:titleStyle>
    <p:bodyStyle>
      <a:lvl1pPr marL="1833179" indent="-1833179" algn="l" defTabSz="4888476" rtl="0" eaLnBrk="1" latinLnBrk="0" hangingPunct="1">
        <a:spcBef>
          <a:spcPct val="20000"/>
        </a:spcBef>
        <a:buFont typeface="Arial" panose="020B0604020202020204" pitchFamily="34" charset="0"/>
        <a:buChar char="•"/>
        <a:defRPr sz="16700" kern="1200">
          <a:solidFill>
            <a:schemeClr val="tx1"/>
          </a:solidFill>
          <a:latin typeface="+mn-lt"/>
          <a:ea typeface="+mn-ea"/>
          <a:cs typeface="+mn-cs"/>
        </a:defRPr>
      </a:lvl1pPr>
      <a:lvl2pPr marL="3971893" indent="-1527655" algn="l" defTabSz="4888476" rtl="0" eaLnBrk="1" latinLnBrk="0" hangingPunct="1">
        <a:spcBef>
          <a:spcPct val="20000"/>
        </a:spcBef>
        <a:buFont typeface="Arial" panose="020B0604020202020204" pitchFamily="34" charset="0"/>
        <a:buChar char="–"/>
        <a:defRPr sz="14600" kern="1200">
          <a:solidFill>
            <a:schemeClr val="tx1"/>
          </a:solidFill>
          <a:latin typeface="+mn-lt"/>
          <a:ea typeface="+mn-ea"/>
          <a:cs typeface="+mn-cs"/>
        </a:defRPr>
      </a:lvl2pPr>
      <a:lvl3pPr marL="6110607" indent="-1222118" algn="l" defTabSz="4888476" rtl="0" eaLnBrk="1" latinLnBrk="0" hangingPunct="1">
        <a:spcBef>
          <a:spcPct val="20000"/>
        </a:spcBef>
        <a:buFont typeface="Arial" panose="020B0604020202020204" pitchFamily="34" charset="0"/>
        <a:buChar char="•"/>
        <a:defRPr sz="12400" kern="1200">
          <a:solidFill>
            <a:schemeClr val="tx1"/>
          </a:solidFill>
          <a:latin typeface="+mn-lt"/>
          <a:ea typeface="+mn-ea"/>
          <a:cs typeface="+mn-cs"/>
        </a:defRPr>
      </a:lvl3pPr>
      <a:lvl4pPr marL="8554845" indent="-1222118" algn="l" defTabSz="4888476" rtl="0" eaLnBrk="1" latinLnBrk="0" hangingPunct="1">
        <a:spcBef>
          <a:spcPct val="20000"/>
        </a:spcBef>
        <a:buFont typeface="Arial" panose="020B0604020202020204" pitchFamily="34" charset="0"/>
        <a:buChar char="–"/>
        <a:defRPr sz="10300" kern="1200">
          <a:solidFill>
            <a:schemeClr val="tx1"/>
          </a:solidFill>
          <a:latin typeface="+mn-lt"/>
          <a:ea typeface="+mn-ea"/>
          <a:cs typeface="+mn-cs"/>
        </a:defRPr>
      </a:lvl4pPr>
      <a:lvl5pPr marL="10999083" indent="-1222118" algn="l" defTabSz="4888476" rtl="0" eaLnBrk="1" latinLnBrk="0" hangingPunct="1">
        <a:spcBef>
          <a:spcPct val="20000"/>
        </a:spcBef>
        <a:buFont typeface="Arial" panose="020B0604020202020204" pitchFamily="34" charset="0"/>
        <a:buChar char="»"/>
        <a:defRPr sz="10300" kern="1200">
          <a:solidFill>
            <a:schemeClr val="tx1"/>
          </a:solidFill>
          <a:latin typeface="+mn-lt"/>
          <a:ea typeface="+mn-ea"/>
          <a:cs typeface="+mn-cs"/>
        </a:defRPr>
      </a:lvl5pPr>
      <a:lvl6pPr marL="13443321" indent="-1222118" algn="l" defTabSz="4888476" rtl="0" eaLnBrk="1" latinLnBrk="0" hangingPunct="1">
        <a:spcBef>
          <a:spcPct val="20000"/>
        </a:spcBef>
        <a:buFont typeface="Arial" panose="020B0604020202020204" pitchFamily="34" charset="0"/>
        <a:buChar char="•"/>
        <a:defRPr sz="10300" kern="1200">
          <a:solidFill>
            <a:schemeClr val="tx1"/>
          </a:solidFill>
          <a:latin typeface="+mn-lt"/>
          <a:ea typeface="+mn-ea"/>
          <a:cs typeface="+mn-cs"/>
        </a:defRPr>
      </a:lvl6pPr>
      <a:lvl7pPr marL="15887571" indent="-1222118" algn="l" defTabSz="4888476" rtl="0" eaLnBrk="1" latinLnBrk="0" hangingPunct="1">
        <a:spcBef>
          <a:spcPct val="20000"/>
        </a:spcBef>
        <a:buFont typeface="Arial" panose="020B0604020202020204" pitchFamily="34" charset="0"/>
        <a:buChar char="•"/>
        <a:defRPr sz="10300" kern="1200">
          <a:solidFill>
            <a:schemeClr val="tx1"/>
          </a:solidFill>
          <a:latin typeface="+mn-lt"/>
          <a:ea typeface="+mn-ea"/>
          <a:cs typeface="+mn-cs"/>
        </a:defRPr>
      </a:lvl7pPr>
      <a:lvl8pPr marL="18331809" indent="-1222118" algn="l" defTabSz="4888476" rtl="0" eaLnBrk="1" latinLnBrk="0" hangingPunct="1">
        <a:spcBef>
          <a:spcPct val="20000"/>
        </a:spcBef>
        <a:buFont typeface="Arial" panose="020B0604020202020204" pitchFamily="34" charset="0"/>
        <a:buChar char="•"/>
        <a:defRPr sz="10300" kern="1200">
          <a:solidFill>
            <a:schemeClr val="tx1"/>
          </a:solidFill>
          <a:latin typeface="+mn-lt"/>
          <a:ea typeface="+mn-ea"/>
          <a:cs typeface="+mn-cs"/>
        </a:defRPr>
      </a:lvl8pPr>
      <a:lvl9pPr marL="20776048" indent="-1222118" algn="l" defTabSz="4888476" rtl="0" eaLnBrk="1" latinLnBrk="0" hangingPunct="1">
        <a:spcBef>
          <a:spcPct val="20000"/>
        </a:spcBef>
        <a:buFont typeface="Arial" panose="020B0604020202020204" pitchFamily="34" charset="0"/>
        <a:buChar char="•"/>
        <a:defRPr sz="10300" kern="1200">
          <a:solidFill>
            <a:schemeClr val="tx1"/>
          </a:solidFill>
          <a:latin typeface="+mn-lt"/>
          <a:ea typeface="+mn-ea"/>
          <a:cs typeface="+mn-cs"/>
        </a:defRPr>
      </a:lvl9pPr>
    </p:bodyStyle>
    <p:otherStyle>
      <a:defPPr>
        <a:defRPr lang="en-US"/>
      </a:defPPr>
      <a:lvl1pPr marL="0" algn="l" defTabSz="4888476" rtl="0" eaLnBrk="1" latinLnBrk="0" hangingPunct="1">
        <a:defRPr sz="9300" kern="1200">
          <a:solidFill>
            <a:schemeClr val="tx1"/>
          </a:solidFill>
          <a:latin typeface="+mn-lt"/>
          <a:ea typeface="+mn-ea"/>
          <a:cs typeface="+mn-cs"/>
        </a:defRPr>
      </a:lvl1pPr>
      <a:lvl2pPr marL="2444238" algn="l" defTabSz="4888476" rtl="0" eaLnBrk="1" latinLnBrk="0" hangingPunct="1">
        <a:defRPr sz="9300" kern="1200">
          <a:solidFill>
            <a:schemeClr val="tx1"/>
          </a:solidFill>
          <a:latin typeface="+mn-lt"/>
          <a:ea typeface="+mn-ea"/>
          <a:cs typeface="+mn-cs"/>
        </a:defRPr>
      </a:lvl2pPr>
      <a:lvl3pPr marL="4888476" algn="l" defTabSz="4888476" rtl="0" eaLnBrk="1" latinLnBrk="0" hangingPunct="1">
        <a:defRPr sz="9300" kern="1200">
          <a:solidFill>
            <a:schemeClr val="tx1"/>
          </a:solidFill>
          <a:latin typeface="+mn-lt"/>
          <a:ea typeface="+mn-ea"/>
          <a:cs typeface="+mn-cs"/>
        </a:defRPr>
      </a:lvl3pPr>
      <a:lvl4pPr marL="7332725" algn="l" defTabSz="4888476" rtl="0" eaLnBrk="1" latinLnBrk="0" hangingPunct="1">
        <a:defRPr sz="9300" kern="1200">
          <a:solidFill>
            <a:schemeClr val="tx1"/>
          </a:solidFill>
          <a:latin typeface="+mn-lt"/>
          <a:ea typeface="+mn-ea"/>
          <a:cs typeface="+mn-cs"/>
        </a:defRPr>
      </a:lvl4pPr>
      <a:lvl5pPr marL="9776965" algn="l" defTabSz="4888476" rtl="0" eaLnBrk="1" latinLnBrk="0" hangingPunct="1">
        <a:defRPr sz="9300" kern="1200">
          <a:solidFill>
            <a:schemeClr val="tx1"/>
          </a:solidFill>
          <a:latin typeface="+mn-lt"/>
          <a:ea typeface="+mn-ea"/>
          <a:cs typeface="+mn-cs"/>
        </a:defRPr>
      </a:lvl5pPr>
      <a:lvl6pPr marL="12221203" algn="l" defTabSz="4888476" rtl="0" eaLnBrk="1" latinLnBrk="0" hangingPunct="1">
        <a:defRPr sz="9300" kern="1200">
          <a:solidFill>
            <a:schemeClr val="tx1"/>
          </a:solidFill>
          <a:latin typeface="+mn-lt"/>
          <a:ea typeface="+mn-ea"/>
          <a:cs typeface="+mn-cs"/>
        </a:defRPr>
      </a:lvl6pPr>
      <a:lvl7pPr marL="14665441" algn="l" defTabSz="4888476" rtl="0" eaLnBrk="1" latinLnBrk="0" hangingPunct="1">
        <a:defRPr sz="9300" kern="1200">
          <a:solidFill>
            <a:schemeClr val="tx1"/>
          </a:solidFill>
          <a:latin typeface="+mn-lt"/>
          <a:ea typeface="+mn-ea"/>
          <a:cs typeface="+mn-cs"/>
        </a:defRPr>
      </a:lvl7pPr>
      <a:lvl8pPr marL="17109690" algn="l" defTabSz="4888476" rtl="0" eaLnBrk="1" latinLnBrk="0" hangingPunct="1">
        <a:defRPr sz="9300" kern="1200">
          <a:solidFill>
            <a:schemeClr val="tx1"/>
          </a:solidFill>
          <a:latin typeface="+mn-lt"/>
          <a:ea typeface="+mn-ea"/>
          <a:cs typeface="+mn-cs"/>
        </a:defRPr>
      </a:lvl8pPr>
      <a:lvl9pPr marL="19553928" algn="l" defTabSz="4888476" rtl="0" eaLnBrk="1" latinLnBrk="0" hangingPunct="1">
        <a:defRPr sz="9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www.acgme.org/globalassets/pfassets/programrequirements/120_familymedicine_2024.pdf" TargetMode="External"/><Relationship Id="rId4" Type="http://schemas.openxmlformats.org/officeDocument/2006/relationships/hyperlink" Target="https://www.acgme.org/globalassets/pdfs/milestones/guidebooks/individual-learning-plan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296FC27-4BD7-E467-E93B-0209F6E172FF}"/>
              </a:ext>
            </a:extLst>
          </p:cNvPr>
          <p:cNvSpPr/>
          <p:nvPr/>
        </p:nvSpPr>
        <p:spPr>
          <a:xfrm>
            <a:off x="11876687" y="4648627"/>
            <a:ext cx="19541606" cy="26517600"/>
          </a:xfrm>
          <a:prstGeom prst="rect">
            <a:avLst/>
          </a:prstGeom>
          <a:solidFill>
            <a:srgbClr val="17375E"/>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44182" y="36697"/>
            <a:ext cx="43891200" cy="414567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071" tIns="41535" rIns="83071" bIns="41535" rtlCol="0" anchor="ctr"/>
          <a:lstStyle/>
          <a:p>
            <a:pPr algn="ctr"/>
            <a:endParaRPr lang="en-US">
              <a:solidFill>
                <a:schemeClr val="tx2">
                  <a:lumMod val="75000"/>
                </a:schemeClr>
              </a:solidFill>
            </a:endParaRPr>
          </a:p>
        </p:txBody>
      </p:sp>
      <p:sp>
        <p:nvSpPr>
          <p:cNvPr id="4" name="TextBox 3"/>
          <p:cNvSpPr txBox="1"/>
          <p:nvPr/>
        </p:nvSpPr>
        <p:spPr>
          <a:xfrm>
            <a:off x="10668001" y="1415056"/>
            <a:ext cx="32207199" cy="1099544"/>
          </a:xfrm>
          <a:prstGeom prst="rect">
            <a:avLst/>
          </a:prstGeom>
          <a:noFill/>
        </p:spPr>
        <p:txBody>
          <a:bodyPr wrap="square" lIns="83071" tIns="41535" rIns="83071" bIns="41535" rtlCol="0">
            <a:spAutoFit/>
          </a:bodyPr>
          <a:lstStyle/>
          <a:p>
            <a:pPr>
              <a:spcAft>
                <a:spcPts val="1200"/>
              </a:spcAft>
            </a:pPr>
            <a:r>
              <a:rPr lang="en-US" sz="6600" b="1" cap="all" dirty="0">
                <a:solidFill>
                  <a:schemeClr val="bg1"/>
                </a:solidFill>
                <a:latin typeface="Arial Narrow" panose="020B0606020202030204" pitchFamily="34" charset="0"/>
              </a:rPr>
              <a:t>leveraging Individualized learning plans to optimize resident education</a:t>
            </a:r>
          </a:p>
        </p:txBody>
      </p:sp>
      <p:sp>
        <p:nvSpPr>
          <p:cNvPr id="16" name="TextBox 15"/>
          <p:cNvSpPr txBox="1"/>
          <p:nvPr/>
        </p:nvSpPr>
        <p:spPr>
          <a:xfrm>
            <a:off x="930316" y="9005588"/>
            <a:ext cx="9622653" cy="12025612"/>
          </a:xfrm>
          <a:prstGeom prst="rect">
            <a:avLst/>
          </a:prstGeom>
          <a:noFill/>
        </p:spPr>
        <p:txBody>
          <a:bodyPr wrap="square" lIns="83071" tIns="41535" rIns="83071" bIns="41535" rtlCol="0">
            <a:spAutoFit/>
          </a:bodyPr>
          <a:lstStyle/>
          <a:p>
            <a:pPr>
              <a:spcAft>
                <a:spcPts val="2400"/>
              </a:spcAft>
            </a:pPr>
            <a:r>
              <a:rPr lang="en-US" sz="3600" dirty="0">
                <a:solidFill>
                  <a:schemeClr val="tx2">
                    <a:lumMod val="50000"/>
                  </a:schemeClr>
                </a:solidFill>
                <a:latin typeface="Arial" panose="020B0604020202020204" pitchFamily="34" charset="0"/>
                <a:cs typeface="Arial" panose="020B0604020202020204" pitchFamily="34" charset="0"/>
              </a:rPr>
              <a:t>Individualized learning plans (ILPs) provide a framework for residents to reflect on their learning and training needs to adequately prepare for their future career aspirations.</a:t>
            </a:r>
            <a:r>
              <a:rPr lang="en-US" sz="3600" baseline="30000" dirty="0">
                <a:solidFill>
                  <a:schemeClr val="tx2">
                    <a:lumMod val="50000"/>
                  </a:schemeClr>
                </a:solidFill>
                <a:latin typeface="Arial" panose="020B0604020202020204" pitchFamily="34" charset="0"/>
                <a:cs typeface="Arial" panose="020B0604020202020204" pitchFamily="34" charset="0"/>
              </a:rPr>
              <a:t>1</a:t>
            </a:r>
            <a:r>
              <a:rPr lang="en-US" sz="3600" dirty="0">
                <a:solidFill>
                  <a:schemeClr val="tx2">
                    <a:lumMod val="50000"/>
                  </a:schemeClr>
                </a:solidFill>
                <a:latin typeface="Arial" panose="020B0604020202020204" pitchFamily="34" charset="0"/>
                <a:cs typeface="Arial" panose="020B0604020202020204" pitchFamily="34" charset="0"/>
              </a:rPr>
              <a:t> ILPs allow learners to take an active role in shaping their residency education and customizing their training through intentional reflection practices and longitudinal I-SMART goals.</a:t>
            </a:r>
            <a:r>
              <a:rPr lang="en-US" sz="3600" baseline="30000" dirty="0">
                <a:solidFill>
                  <a:schemeClr val="tx2">
                    <a:lumMod val="50000"/>
                  </a:schemeClr>
                </a:solidFill>
                <a:latin typeface="Arial" panose="020B0604020202020204" pitchFamily="34" charset="0"/>
                <a:cs typeface="Arial" panose="020B0604020202020204" pitchFamily="34" charset="0"/>
              </a:rPr>
              <a:t>2</a:t>
            </a:r>
            <a:r>
              <a:rPr lang="en-US" sz="3600" dirty="0">
                <a:solidFill>
                  <a:schemeClr val="tx2">
                    <a:lumMod val="50000"/>
                  </a:schemeClr>
                </a:solidFill>
                <a:latin typeface="Arial" panose="020B0604020202020204" pitchFamily="34" charset="0"/>
                <a:cs typeface="Arial" panose="020B0604020202020204" pitchFamily="34" charset="0"/>
              </a:rPr>
              <a:t> When crafted appropriately, ILPs can provide structure to residents’ self-directed learning and increase learner motivation.</a:t>
            </a:r>
            <a:r>
              <a:rPr lang="en-US" sz="3600" baseline="30000" dirty="0">
                <a:solidFill>
                  <a:schemeClr val="tx2">
                    <a:lumMod val="50000"/>
                  </a:schemeClr>
                </a:solidFill>
                <a:latin typeface="Arial" panose="020B0604020202020204" pitchFamily="34" charset="0"/>
                <a:cs typeface="Arial" panose="020B0604020202020204" pitchFamily="34" charset="0"/>
              </a:rPr>
              <a:t>3, 4</a:t>
            </a:r>
            <a:r>
              <a:rPr lang="en-US" sz="3600" dirty="0">
                <a:solidFill>
                  <a:schemeClr val="tx2">
                    <a:lumMod val="50000"/>
                  </a:schemeClr>
                </a:solidFill>
                <a:latin typeface="Arial" panose="020B0604020202020204" pitchFamily="34" charset="0"/>
                <a:cs typeface="Arial" panose="020B0604020202020204" pitchFamily="34" charset="0"/>
              </a:rPr>
              <a:t> Prior evaluation of ILPs in pediatric residency programs has demonstrated the most effective components of successful ILPs were the creation of measurable goals and systems to monitor resident progress.</a:t>
            </a:r>
            <a:r>
              <a:rPr lang="en-US" sz="3600" baseline="30000" dirty="0">
                <a:solidFill>
                  <a:schemeClr val="tx2">
                    <a:lumMod val="50000"/>
                  </a:schemeClr>
                </a:solidFill>
                <a:latin typeface="Arial" panose="020B0604020202020204" pitchFamily="34" charset="0"/>
                <a:cs typeface="Arial" panose="020B0604020202020204" pitchFamily="34" charset="0"/>
              </a:rPr>
              <a:t>5</a:t>
            </a:r>
            <a:endParaRPr lang="en-US" sz="3600" dirty="0">
              <a:solidFill>
                <a:schemeClr val="tx2">
                  <a:lumMod val="50000"/>
                </a:schemeClr>
              </a:solidFill>
              <a:latin typeface="Arial" panose="020B0604020202020204" pitchFamily="34" charset="0"/>
              <a:cs typeface="Arial" panose="020B0604020202020204" pitchFamily="34" charset="0"/>
            </a:endParaRPr>
          </a:p>
          <a:p>
            <a:r>
              <a:rPr lang="en-US" sz="3600" dirty="0">
                <a:solidFill>
                  <a:schemeClr val="tx2">
                    <a:lumMod val="50000"/>
                  </a:schemeClr>
                </a:solidFill>
                <a:latin typeface="Arial" panose="020B0604020202020204" pitchFamily="34" charset="0"/>
                <a:cs typeface="Arial" panose="020B0604020202020204" pitchFamily="34" charset="0"/>
              </a:rPr>
              <a:t>Historically, we utilized ILPs for struggling residents to provide structure for their remediation plans. To better align with ACGME program requirements</a:t>
            </a:r>
            <a:r>
              <a:rPr lang="en-US" sz="3600" baseline="30000" dirty="0">
                <a:solidFill>
                  <a:schemeClr val="tx2">
                    <a:lumMod val="50000"/>
                  </a:schemeClr>
                </a:solidFill>
                <a:latin typeface="Arial" panose="020B0604020202020204" pitchFamily="34" charset="0"/>
                <a:cs typeface="Arial" panose="020B0604020202020204" pitchFamily="34" charset="0"/>
              </a:rPr>
              <a:t>6</a:t>
            </a:r>
            <a:r>
              <a:rPr lang="en-US" sz="3600" dirty="0">
                <a:solidFill>
                  <a:schemeClr val="tx2">
                    <a:lumMod val="50000"/>
                  </a:schemeClr>
                </a:solidFill>
                <a:latin typeface="Arial" panose="020B0604020202020204" pitchFamily="34" charset="0"/>
                <a:cs typeface="Arial" panose="020B0604020202020204" pitchFamily="34" charset="0"/>
              </a:rPr>
              <a:t>, we adapted our template to be applicable to all residents.</a:t>
            </a:r>
            <a:endParaRPr lang="en-US" sz="3700" dirty="0">
              <a:solidFill>
                <a:schemeClr val="tx2">
                  <a:lumMod val="50000"/>
                </a:schemeClr>
              </a:solidFill>
              <a:latin typeface="Arial" panose="020B0604020202020204" pitchFamily="34" charset="0"/>
              <a:cs typeface="Arial" panose="020B0604020202020204" pitchFamily="34" charset="0"/>
            </a:endParaRPr>
          </a:p>
        </p:txBody>
      </p:sp>
      <p:pic>
        <p:nvPicPr>
          <p:cNvPr id="1043" name="Picture 19" descr="C:\Users\kz16\Desktop\dh_horz_whit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661481"/>
            <a:ext cx="12423774" cy="5494738"/>
          </a:xfrm>
          <a:prstGeom prst="rect">
            <a:avLst/>
          </a:prstGeom>
          <a:noFill/>
          <a:extLst>
            <a:ext uri="{909E8E84-426E-40DD-AFC4-6F175D3DCCD1}">
              <a14:hiddenFill xmlns:a14="http://schemas.microsoft.com/office/drawing/2010/main">
                <a:solidFill>
                  <a:srgbClr val="FFFFFF"/>
                </a:solidFill>
              </a14:hiddenFill>
            </a:ext>
          </a:extLst>
        </p:spPr>
      </p:pic>
      <p:cxnSp>
        <p:nvCxnSpPr>
          <p:cNvPr id="106" name="Straight Connector 105"/>
          <p:cNvCxnSpPr/>
          <p:nvPr/>
        </p:nvCxnSpPr>
        <p:spPr>
          <a:xfrm>
            <a:off x="9906000" y="408563"/>
            <a:ext cx="0" cy="338522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a:off x="619494" y="7447529"/>
            <a:ext cx="10353305" cy="1245397"/>
            <a:chOff x="619494" y="4572000"/>
            <a:chExt cx="10353305" cy="1245397"/>
          </a:xfrm>
        </p:grpSpPr>
        <p:sp>
          <p:nvSpPr>
            <p:cNvPr id="3" name="Rectangle 2"/>
            <p:cNvSpPr/>
            <p:nvPr/>
          </p:nvSpPr>
          <p:spPr>
            <a:xfrm>
              <a:off x="982660" y="4589264"/>
              <a:ext cx="9990139" cy="1228133"/>
            </a:xfrm>
            <a:prstGeom prst="rect">
              <a:avLst/>
            </a:prstGeom>
            <a:solidFill>
              <a:srgbClr val="17375E"/>
            </a:solidFill>
            <a:ln>
              <a:noFill/>
            </a:ln>
          </p:spPr>
          <p:style>
            <a:lnRef idx="2">
              <a:schemeClr val="accent1">
                <a:shade val="50000"/>
              </a:schemeClr>
            </a:lnRef>
            <a:fillRef idx="1">
              <a:schemeClr val="accent1"/>
            </a:fillRef>
            <a:effectRef idx="0">
              <a:schemeClr val="accent1"/>
            </a:effectRef>
            <a:fontRef idx="minor">
              <a:schemeClr val="lt1"/>
            </a:fontRef>
          </p:style>
          <p:txBody>
            <a:bodyPr lIns="134746" tIns="67373" rIns="134746" bIns="67373" rtlCol="0" anchor="ctr"/>
            <a:lstStyle/>
            <a:p>
              <a:pPr algn="ctr"/>
              <a:endParaRPr lang="en-US"/>
            </a:p>
          </p:txBody>
        </p:sp>
        <p:sp>
          <p:nvSpPr>
            <p:cNvPr id="30" name="Isosceles Triangle 29"/>
            <p:cNvSpPr/>
            <p:nvPr/>
          </p:nvSpPr>
          <p:spPr>
            <a:xfrm rot="10800000">
              <a:off x="619494" y="4572000"/>
              <a:ext cx="726332" cy="764177"/>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134746" tIns="67373" rIns="134746" bIns="67373" rtlCol="0" anchor="ctr"/>
            <a:lstStyle/>
            <a:p>
              <a:pPr algn="ctr"/>
              <a:endParaRPr lang="en-US"/>
            </a:p>
          </p:txBody>
        </p:sp>
        <p:sp>
          <p:nvSpPr>
            <p:cNvPr id="10" name="TextBox 9"/>
            <p:cNvSpPr txBox="1"/>
            <p:nvPr/>
          </p:nvSpPr>
          <p:spPr>
            <a:xfrm>
              <a:off x="1553028" y="4649331"/>
              <a:ext cx="6807200" cy="951670"/>
            </a:xfrm>
            <a:prstGeom prst="rect">
              <a:avLst/>
            </a:prstGeom>
            <a:noFill/>
          </p:spPr>
          <p:txBody>
            <a:bodyPr wrap="square" lIns="134746" tIns="67373" rIns="134746" bIns="67373" rtlCol="0">
              <a:spAutoFit/>
            </a:bodyPr>
            <a:lstStyle/>
            <a:p>
              <a:r>
                <a:rPr lang="en-US" sz="5300" b="1" dirty="0">
                  <a:solidFill>
                    <a:schemeClr val="bg1"/>
                  </a:solidFill>
                  <a:latin typeface="Arial Narrow" panose="020B0606020202030204" pitchFamily="34" charset="0"/>
                </a:rPr>
                <a:t>INTRODUCTION</a:t>
              </a:r>
            </a:p>
          </p:txBody>
        </p:sp>
      </p:grpSp>
      <p:grpSp>
        <p:nvGrpSpPr>
          <p:cNvPr id="12" name="Group 11"/>
          <p:cNvGrpSpPr/>
          <p:nvPr/>
        </p:nvGrpSpPr>
        <p:grpSpPr>
          <a:xfrm>
            <a:off x="31550644" y="11562336"/>
            <a:ext cx="11313999" cy="1245397"/>
            <a:chOff x="593260" y="10895469"/>
            <a:chExt cx="10379539" cy="1245397"/>
          </a:xfrm>
        </p:grpSpPr>
        <p:sp>
          <p:nvSpPr>
            <p:cNvPr id="33" name="Rectangle 32"/>
            <p:cNvSpPr/>
            <p:nvPr/>
          </p:nvSpPr>
          <p:spPr>
            <a:xfrm>
              <a:off x="956426" y="10912733"/>
              <a:ext cx="10016373" cy="1228133"/>
            </a:xfrm>
            <a:prstGeom prst="rect">
              <a:avLst/>
            </a:prstGeom>
            <a:solidFill>
              <a:srgbClr val="17375E"/>
            </a:solidFill>
            <a:ln>
              <a:noFill/>
            </a:ln>
          </p:spPr>
          <p:style>
            <a:lnRef idx="2">
              <a:schemeClr val="accent1">
                <a:shade val="50000"/>
              </a:schemeClr>
            </a:lnRef>
            <a:fillRef idx="1">
              <a:schemeClr val="accent1"/>
            </a:fillRef>
            <a:effectRef idx="0">
              <a:schemeClr val="accent1"/>
            </a:effectRef>
            <a:fontRef idx="minor">
              <a:schemeClr val="lt1"/>
            </a:fontRef>
          </p:style>
          <p:txBody>
            <a:bodyPr lIns="134746" tIns="67373" rIns="134746" bIns="67373" rtlCol="0" anchor="ctr"/>
            <a:lstStyle/>
            <a:p>
              <a:pPr algn="ctr"/>
              <a:endParaRPr lang="en-US"/>
            </a:p>
          </p:txBody>
        </p:sp>
        <p:sp>
          <p:nvSpPr>
            <p:cNvPr id="34" name="Isosceles Triangle 33"/>
            <p:cNvSpPr/>
            <p:nvPr/>
          </p:nvSpPr>
          <p:spPr>
            <a:xfrm rot="10800000">
              <a:off x="593260" y="10895469"/>
              <a:ext cx="726332" cy="764177"/>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134746" tIns="67373" rIns="134746" bIns="67373" rtlCol="0" anchor="ctr"/>
            <a:lstStyle/>
            <a:p>
              <a:pPr algn="ctr"/>
              <a:endParaRPr lang="en-US"/>
            </a:p>
          </p:txBody>
        </p:sp>
        <p:sp>
          <p:nvSpPr>
            <p:cNvPr id="46" name="TextBox 45"/>
            <p:cNvSpPr txBox="1"/>
            <p:nvPr/>
          </p:nvSpPr>
          <p:spPr>
            <a:xfrm>
              <a:off x="1464106" y="10972800"/>
              <a:ext cx="6807200" cy="951670"/>
            </a:xfrm>
            <a:prstGeom prst="rect">
              <a:avLst/>
            </a:prstGeom>
            <a:noFill/>
          </p:spPr>
          <p:txBody>
            <a:bodyPr wrap="square" lIns="134746" tIns="67373" rIns="134746" bIns="67373" rtlCol="0">
              <a:spAutoFit/>
            </a:bodyPr>
            <a:lstStyle/>
            <a:p>
              <a:r>
                <a:rPr lang="en-US" sz="5300" b="1" dirty="0">
                  <a:solidFill>
                    <a:schemeClr val="bg1"/>
                  </a:solidFill>
                  <a:latin typeface="Arial Narrow" panose="020B0606020202030204" pitchFamily="34" charset="0"/>
                </a:rPr>
                <a:t>RESULTS</a:t>
              </a:r>
            </a:p>
          </p:txBody>
        </p:sp>
      </p:grpSp>
      <p:sp>
        <p:nvSpPr>
          <p:cNvPr id="42" name="Rectangle 41"/>
          <p:cNvSpPr/>
          <p:nvPr/>
        </p:nvSpPr>
        <p:spPr>
          <a:xfrm>
            <a:off x="44182" y="31681562"/>
            <a:ext cx="43847017" cy="1266612"/>
          </a:xfrm>
          <a:prstGeom prst="rect">
            <a:avLst/>
          </a:prstGeom>
          <a:solidFill>
            <a:srgbClr val="17375E"/>
          </a:solidFill>
          <a:ln>
            <a:noFill/>
          </a:ln>
        </p:spPr>
        <p:style>
          <a:lnRef idx="2">
            <a:schemeClr val="accent1">
              <a:shade val="50000"/>
            </a:schemeClr>
          </a:lnRef>
          <a:fillRef idx="1">
            <a:schemeClr val="accent1"/>
          </a:fillRef>
          <a:effectRef idx="0">
            <a:schemeClr val="accent1"/>
          </a:effectRef>
          <a:fontRef idx="minor">
            <a:schemeClr val="lt1"/>
          </a:fontRef>
        </p:style>
        <p:txBody>
          <a:bodyPr lIns="134746" tIns="67373" rIns="134746" bIns="67373" rtlCol="0" anchor="ctr"/>
          <a:lstStyle/>
          <a:p>
            <a:pPr algn="ctr"/>
            <a:endParaRPr lang="en-US"/>
          </a:p>
        </p:txBody>
      </p:sp>
      <p:pic>
        <p:nvPicPr>
          <p:cNvPr id="6" name="Picture 5">
            <a:extLst>
              <a:ext uri="{FF2B5EF4-FFF2-40B4-BE49-F238E27FC236}">
                <a16:creationId xmlns:a16="http://schemas.microsoft.com/office/drawing/2014/main" id="{3D6FC51D-A8DB-4A01-71F6-45B1085286FC}"/>
              </a:ext>
            </a:extLst>
          </p:cNvPr>
          <p:cNvPicPr>
            <a:picLocks noChangeAspect="1"/>
          </p:cNvPicPr>
          <p:nvPr/>
        </p:nvPicPr>
        <p:blipFill>
          <a:blip r:embed="rId3"/>
          <a:stretch>
            <a:fillRect/>
          </a:stretch>
        </p:blipFill>
        <p:spPr>
          <a:xfrm>
            <a:off x="13374831" y="10958199"/>
            <a:ext cx="15203313" cy="19515005"/>
          </a:xfrm>
          <a:prstGeom prst="rect">
            <a:avLst/>
          </a:prstGeom>
        </p:spPr>
      </p:pic>
      <p:sp>
        <p:nvSpPr>
          <p:cNvPr id="14" name="Right Brace 13">
            <a:extLst>
              <a:ext uri="{FF2B5EF4-FFF2-40B4-BE49-F238E27FC236}">
                <a16:creationId xmlns:a16="http://schemas.microsoft.com/office/drawing/2014/main" id="{DA33C12C-80FD-9648-D60C-7C88DDE34ADE}"/>
              </a:ext>
            </a:extLst>
          </p:cNvPr>
          <p:cNvSpPr/>
          <p:nvPr/>
        </p:nvSpPr>
        <p:spPr>
          <a:xfrm>
            <a:off x="22686474" y="14439180"/>
            <a:ext cx="916056" cy="9407165"/>
          </a:xfrm>
          <a:prstGeom prst="rightBrace">
            <a:avLst/>
          </a:prstGeom>
          <a:ln w="7620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Rounded Rectangle 14">
            <a:extLst>
              <a:ext uri="{FF2B5EF4-FFF2-40B4-BE49-F238E27FC236}">
                <a16:creationId xmlns:a16="http://schemas.microsoft.com/office/drawing/2014/main" id="{3F6C2531-9371-7712-A0F1-8E726704EF1A}"/>
              </a:ext>
            </a:extLst>
          </p:cNvPr>
          <p:cNvSpPr/>
          <p:nvPr/>
        </p:nvSpPr>
        <p:spPr>
          <a:xfrm>
            <a:off x="24593130" y="17700690"/>
            <a:ext cx="5985307" cy="3015011"/>
          </a:xfrm>
          <a:prstGeom prst="roundRect">
            <a:avLst/>
          </a:prstGeom>
          <a:solidFill>
            <a:srgbClr val="FFC000"/>
          </a:solidFill>
          <a:ln w="762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tx2"/>
                </a:solidFill>
                <a:latin typeface="Arial" panose="020B0604020202020204" pitchFamily="34" charset="0"/>
                <a:cs typeface="Arial" panose="020B0604020202020204" pitchFamily="34" charset="0"/>
              </a:rPr>
              <a:t>Pre-work completed by the resident ahead of advising meeting</a:t>
            </a:r>
          </a:p>
        </p:txBody>
      </p:sp>
      <p:sp>
        <p:nvSpPr>
          <p:cNvPr id="18" name="Rounded Rectangle 17">
            <a:extLst>
              <a:ext uri="{FF2B5EF4-FFF2-40B4-BE49-F238E27FC236}">
                <a16:creationId xmlns:a16="http://schemas.microsoft.com/office/drawing/2014/main" id="{0D90C47D-F180-CB25-7661-B4DE6C857E2A}"/>
              </a:ext>
            </a:extLst>
          </p:cNvPr>
          <p:cNvSpPr/>
          <p:nvPr/>
        </p:nvSpPr>
        <p:spPr>
          <a:xfrm>
            <a:off x="19487730" y="24926093"/>
            <a:ext cx="9567897" cy="1930252"/>
          </a:xfrm>
          <a:prstGeom prst="roundRect">
            <a:avLst/>
          </a:prstGeom>
          <a:solidFill>
            <a:srgbClr val="FFC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tx2"/>
                </a:solidFill>
                <a:latin typeface="Arial" panose="020B0604020202020204" pitchFamily="34" charset="0"/>
                <a:cs typeface="Arial" panose="020B0604020202020204" pitchFamily="34" charset="0"/>
              </a:rPr>
              <a:t>Completed by resident &amp; faculty advisor during meeting</a:t>
            </a:r>
          </a:p>
        </p:txBody>
      </p:sp>
      <p:sp>
        <p:nvSpPr>
          <p:cNvPr id="19" name="Rounded Rectangle 18">
            <a:extLst>
              <a:ext uri="{FF2B5EF4-FFF2-40B4-BE49-F238E27FC236}">
                <a16:creationId xmlns:a16="http://schemas.microsoft.com/office/drawing/2014/main" id="{92576D17-37F1-AC3F-07F5-441AA73BF94B}"/>
              </a:ext>
            </a:extLst>
          </p:cNvPr>
          <p:cNvSpPr/>
          <p:nvPr/>
        </p:nvSpPr>
        <p:spPr>
          <a:xfrm>
            <a:off x="19487730" y="27699648"/>
            <a:ext cx="9567897" cy="1930252"/>
          </a:xfrm>
          <a:prstGeom prst="roundRect">
            <a:avLst/>
          </a:prstGeom>
          <a:solidFill>
            <a:srgbClr val="FFC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tx2"/>
                </a:solidFill>
                <a:latin typeface="Arial" panose="020B0604020202020204" pitchFamily="34" charset="0"/>
                <a:cs typeface="Arial" panose="020B0604020202020204" pitchFamily="34" charset="0"/>
              </a:rPr>
              <a:t>Completed by faculty advisor following meeting</a:t>
            </a:r>
          </a:p>
        </p:txBody>
      </p:sp>
      <p:sp>
        <p:nvSpPr>
          <p:cNvPr id="5" name="TextBox 4">
            <a:extLst>
              <a:ext uri="{FF2B5EF4-FFF2-40B4-BE49-F238E27FC236}">
                <a16:creationId xmlns:a16="http://schemas.microsoft.com/office/drawing/2014/main" id="{AEDE6B2F-47EB-7375-736F-8A3D69480056}"/>
              </a:ext>
            </a:extLst>
          </p:cNvPr>
          <p:cNvSpPr txBox="1"/>
          <p:nvPr/>
        </p:nvSpPr>
        <p:spPr>
          <a:xfrm>
            <a:off x="784636" y="22947810"/>
            <a:ext cx="9622653" cy="7655185"/>
          </a:xfrm>
          <a:prstGeom prst="rect">
            <a:avLst/>
          </a:prstGeom>
          <a:noFill/>
        </p:spPr>
        <p:txBody>
          <a:bodyPr wrap="square" lIns="83071" tIns="41535" rIns="83071" bIns="41535" rtlCol="0">
            <a:spAutoFit/>
          </a:bodyPr>
          <a:lstStyle/>
          <a:p>
            <a:pPr marL="571500" indent="-571500">
              <a:buFont typeface="Arial" panose="020B0604020202020204" pitchFamily="34" charset="0"/>
              <a:buChar char="•"/>
            </a:pPr>
            <a:r>
              <a:rPr lang="en-US" sz="3600" dirty="0">
                <a:solidFill>
                  <a:schemeClr val="tx2">
                    <a:lumMod val="50000"/>
                  </a:schemeClr>
                </a:solidFill>
                <a:latin typeface="Arial" panose="020B0604020202020204" pitchFamily="34" charset="0"/>
                <a:cs typeface="Arial" panose="020B0604020202020204" pitchFamily="34" charset="0"/>
              </a:rPr>
              <a:t>Build an easy-to-use ILP template that can be regularly revised, monitored, and archived for future reference</a:t>
            </a:r>
          </a:p>
          <a:p>
            <a:pPr marL="571500" indent="-571500">
              <a:buFont typeface="Arial" panose="020B0604020202020204" pitchFamily="34" charset="0"/>
              <a:buChar char="•"/>
            </a:pPr>
            <a:r>
              <a:rPr lang="en-US" sz="3600" dirty="0">
                <a:solidFill>
                  <a:schemeClr val="tx2">
                    <a:lumMod val="50000"/>
                  </a:schemeClr>
                </a:solidFill>
                <a:latin typeface="Arial" panose="020B0604020202020204" pitchFamily="34" charset="0"/>
                <a:cs typeface="Arial" panose="020B0604020202020204" pitchFamily="34" charset="0"/>
              </a:rPr>
              <a:t>Cultivate residents’ self-directed learning strategies including personal reflection, goal setting, and professional adaptability</a:t>
            </a:r>
          </a:p>
          <a:p>
            <a:pPr marL="571500" indent="-571500">
              <a:buFont typeface="Arial" panose="020B0604020202020204" pitchFamily="34" charset="0"/>
              <a:buChar char="•"/>
            </a:pPr>
            <a:r>
              <a:rPr lang="en-US" sz="3600" dirty="0">
                <a:solidFill>
                  <a:schemeClr val="tx2">
                    <a:lumMod val="50000"/>
                  </a:schemeClr>
                </a:solidFill>
                <a:latin typeface="Arial" panose="020B0604020202020204" pitchFamily="34" charset="0"/>
                <a:cs typeface="Arial" panose="020B0604020202020204" pitchFamily="34" charset="0"/>
              </a:rPr>
              <a:t>Foster collaboration between faculty and their advisees to customize residency education</a:t>
            </a:r>
          </a:p>
          <a:p>
            <a:pPr marL="571500" indent="-571500">
              <a:buFont typeface="Arial" panose="020B0604020202020204" pitchFamily="34" charset="0"/>
              <a:buChar char="•"/>
            </a:pPr>
            <a:r>
              <a:rPr lang="en-US" sz="3600" dirty="0">
                <a:solidFill>
                  <a:schemeClr val="tx2">
                    <a:lumMod val="50000"/>
                  </a:schemeClr>
                </a:solidFill>
                <a:latin typeface="Arial" panose="020B0604020202020204" pitchFamily="34" charset="0"/>
                <a:cs typeface="Arial" panose="020B0604020202020204" pitchFamily="34" charset="0"/>
              </a:rPr>
              <a:t>Fulfill ACGME requirements</a:t>
            </a:r>
            <a:r>
              <a:rPr lang="en-US" sz="3600" baseline="30000" dirty="0">
                <a:solidFill>
                  <a:schemeClr val="tx2">
                    <a:lumMod val="50000"/>
                  </a:schemeClr>
                </a:solidFill>
                <a:latin typeface="Arial" panose="020B0604020202020204" pitchFamily="34" charset="0"/>
                <a:cs typeface="Arial" panose="020B0604020202020204" pitchFamily="34" charset="0"/>
              </a:rPr>
              <a:t>6</a:t>
            </a:r>
            <a:r>
              <a:rPr lang="en-US" sz="3600" dirty="0">
                <a:solidFill>
                  <a:schemeClr val="tx2">
                    <a:lumMod val="50000"/>
                  </a:schemeClr>
                </a:solidFill>
                <a:latin typeface="Arial" panose="020B0604020202020204" pitchFamily="34" charset="0"/>
                <a:cs typeface="Arial" panose="020B0604020202020204" pitchFamily="34" charset="0"/>
              </a:rPr>
              <a:t> related to ILPs:</a:t>
            </a:r>
          </a:p>
          <a:p>
            <a:pPr lvl="1"/>
            <a:r>
              <a:rPr lang="en-US" sz="3200" dirty="0">
                <a:latin typeface="Arial" panose="020B0604020202020204" pitchFamily="34" charset="0"/>
                <a:cs typeface="Arial" panose="020B0604020202020204" pitchFamily="34" charset="0"/>
              </a:rPr>
              <a:t>IV.C.3.u).(2), IV.C.3.u).(3), IV.C.3.u).(3), V.A.1.d).(2), V.A.1.d).(5), V.A.1.d).(6), V.A.1.d).(6).(b), </a:t>
            </a:r>
          </a:p>
        </p:txBody>
      </p:sp>
      <p:grpSp>
        <p:nvGrpSpPr>
          <p:cNvPr id="17" name="Group 16">
            <a:extLst>
              <a:ext uri="{FF2B5EF4-FFF2-40B4-BE49-F238E27FC236}">
                <a16:creationId xmlns:a16="http://schemas.microsoft.com/office/drawing/2014/main" id="{074C9F3B-4EE8-44AC-4634-49D5A69C5466}"/>
              </a:ext>
            </a:extLst>
          </p:cNvPr>
          <p:cNvGrpSpPr/>
          <p:nvPr/>
        </p:nvGrpSpPr>
        <p:grpSpPr>
          <a:xfrm>
            <a:off x="473814" y="21576210"/>
            <a:ext cx="10353305" cy="1245397"/>
            <a:chOff x="619494" y="4572000"/>
            <a:chExt cx="10353305" cy="1245397"/>
          </a:xfrm>
        </p:grpSpPr>
        <p:sp>
          <p:nvSpPr>
            <p:cNvPr id="20" name="Rectangle 19">
              <a:extLst>
                <a:ext uri="{FF2B5EF4-FFF2-40B4-BE49-F238E27FC236}">
                  <a16:creationId xmlns:a16="http://schemas.microsoft.com/office/drawing/2014/main" id="{97876B81-3A44-993B-29F5-EDFDA0D5F7EE}"/>
                </a:ext>
              </a:extLst>
            </p:cNvPr>
            <p:cNvSpPr/>
            <p:nvPr/>
          </p:nvSpPr>
          <p:spPr>
            <a:xfrm>
              <a:off x="982660" y="4589264"/>
              <a:ext cx="9990139" cy="1228133"/>
            </a:xfrm>
            <a:prstGeom prst="rect">
              <a:avLst/>
            </a:prstGeom>
            <a:solidFill>
              <a:srgbClr val="17375E"/>
            </a:solidFill>
            <a:ln>
              <a:noFill/>
            </a:ln>
          </p:spPr>
          <p:style>
            <a:lnRef idx="2">
              <a:schemeClr val="accent1">
                <a:shade val="50000"/>
              </a:schemeClr>
            </a:lnRef>
            <a:fillRef idx="1">
              <a:schemeClr val="accent1"/>
            </a:fillRef>
            <a:effectRef idx="0">
              <a:schemeClr val="accent1"/>
            </a:effectRef>
            <a:fontRef idx="minor">
              <a:schemeClr val="lt1"/>
            </a:fontRef>
          </p:style>
          <p:txBody>
            <a:bodyPr lIns="134746" tIns="67373" rIns="134746" bIns="67373" rtlCol="0" anchor="ctr"/>
            <a:lstStyle/>
            <a:p>
              <a:pPr algn="ctr"/>
              <a:endParaRPr lang="en-US"/>
            </a:p>
          </p:txBody>
        </p:sp>
        <p:sp>
          <p:nvSpPr>
            <p:cNvPr id="21" name="Isosceles Triangle 29">
              <a:extLst>
                <a:ext uri="{FF2B5EF4-FFF2-40B4-BE49-F238E27FC236}">
                  <a16:creationId xmlns:a16="http://schemas.microsoft.com/office/drawing/2014/main" id="{182BCD0A-D0DE-78D9-2AAD-8C570C7053C1}"/>
                </a:ext>
              </a:extLst>
            </p:cNvPr>
            <p:cNvSpPr/>
            <p:nvPr/>
          </p:nvSpPr>
          <p:spPr>
            <a:xfrm rot="10800000">
              <a:off x="619494" y="4572000"/>
              <a:ext cx="726332" cy="764177"/>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134746" tIns="67373" rIns="134746" bIns="67373" rtlCol="0" anchor="ctr"/>
            <a:lstStyle/>
            <a:p>
              <a:pPr algn="ctr"/>
              <a:endParaRPr lang="en-US"/>
            </a:p>
          </p:txBody>
        </p:sp>
        <p:sp>
          <p:nvSpPr>
            <p:cNvPr id="22" name="TextBox 21">
              <a:extLst>
                <a:ext uri="{FF2B5EF4-FFF2-40B4-BE49-F238E27FC236}">
                  <a16:creationId xmlns:a16="http://schemas.microsoft.com/office/drawing/2014/main" id="{54B83F70-20E5-966B-6D65-A9022D51CCB9}"/>
                </a:ext>
              </a:extLst>
            </p:cNvPr>
            <p:cNvSpPr txBox="1"/>
            <p:nvPr/>
          </p:nvSpPr>
          <p:spPr>
            <a:xfrm>
              <a:off x="1553028" y="4649331"/>
              <a:ext cx="6807200" cy="951670"/>
            </a:xfrm>
            <a:prstGeom prst="rect">
              <a:avLst/>
            </a:prstGeom>
            <a:noFill/>
          </p:spPr>
          <p:txBody>
            <a:bodyPr wrap="square" lIns="134746" tIns="67373" rIns="134746" bIns="67373" rtlCol="0">
              <a:spAutoFit/>
            </a:bodyPr>
            <a:lstStyle/>
            <a:p>
              <a:r>
                <a:rPr lang="en-US" sz="5300" b="1" dirty="0">
                  <a:solidFill>
                    <a:schemeClr val="bg1"/>
                  </a:solidFill>
                  <a:latin typeface="Arial Narrow" panose="020B0606020202030204" pitchFamily="34" charset="0"/>
                </a:rPr>
                <a:t>Objectives</a:t>
              </a:r>
            </a:p>
          </p:txBody>
        </p:sp>
      </p:grpSp>
      <p:grpSp>
        <p:nvGrpSpPr>
          <p:cNvPr id="23" name="Group 22">
            <a:extLst>
              <a:ext uri="{FF2B5EF4-FFF2-40B4-BE49-F238E27FC236}">
                <a16:creationId xmlns:a16="http://schemas.microsoft.com/office/drawing/2014/main" id="{45A61EB4-D937-5BAE-3D09-50B31442BE80}"/>
              </a:ext>
            </a:extLst>
          </p:cNvPr>
          <p:cNvGrpSpPr/>
          <p:nvPr/>
        </p:nvGrpSpPr>
        <p:grpSpPr>
          <a:xfrm>
            <a:off x="31623000" y="21574891"/>
            <a:ext cx="11313999" cy="1245397"/>
            <a:chOff x="593260" y="10895469"/>
            <a:chExt cx="10379539" cy="1245397"/>
          </a:xfrm>
        </p:grpSpPr>
        <p:sp>
          <p:nvSpPr>
            <p:cNvPr id="24" name="Rectangle 23">
              <a:extLst>
                <a:ext uri="{FF2B5EF4-FFF2-40B4-BE49-F238E27FC236}">
                  <a16:creationId xmlns:a16="http://schemas.microsoft.com/office/drawing/2014/main" id="{E158AE56-66A4-1AA8-BCFF-FC786929EC08}"/>
                </a:ext>
              </a:extLst>
            </p:cNvPr>
            <p:cNvSpPr/>
            <p:nvPr/>
          </p:nvSpPr>
          <p:spPr>
            <a:xfrm>
              <a:off x="956426" y="10912733"/>
              <a:ext cx="10016373" cy="1228133"/>
            </a:xfrm>
            <a:prstGeom prst="rect">
              <a:avLst/>
            </a:prstGeom>
            <a:solidFill>
              <a:srgbClr val="17375E"/>
            </a:solidFill>
            <a:ln>
              <a:noFill/>
            </a:ln>
          </p:spPr>
          <p:style>
            <a:lnRef idx="2">
              <a:schemeClr val="accent1">
                <a:shade val="50000"/>
              </a:schemeClr>
            </a:lnRef>
            <a:fillRef idx="1">
              <a:schemeClr val="accent1"/>
            </a:fillRef>
            <a:effectRef idx="0">
              <a:schemeClr val="accent1"/>
            </a:effectRef>
            <a:fontRef idx="minor">
              <a:schemeClr val="lt1"/>
            </a:fontRef>
          </p:style>
          <p:txBody>
            <a:bodyPr lIns="134746" tIns="67373" rIns="134746" bIns="67373" rtlCol="0" anchor="ctr"/>
            <a:lstStyle/>
            <a:p>
              <a:pPr algn="ctr"/>
              <a:endParaRPr lang="en-US"/>
            </a:p>
          </p:txBody>
        </p:sp>
        <p:sp>
          <p:nvSpPr>
            <p:cNvPr id="25" name="Isosceles Triangle 53">
              <a:extLst>
                <a:ext uri="{FF2B5EF4-FFF2-40B4-BE49-F238E27FC236}">
                  <a16:creationId xmlns:a16="http://schemas.microsoft.com/office/drawing/2014/main" id="{77A5C81A-6D5C-DEDC-E9E5-874FC66B55E7}"/>
                </a:ext>
              </a:extLst>
            </p:cNvPr>
            <p:cNvSpPr/>
            <p:nvPr/>
          </p:nvSpPr>
          <p:spPr>
            <a:xfrm rot="10800000">
              <a:off x="593260" y="10895469"/>
              <a:ext cx="726332" cy="764177"/>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134746" tIns="67373" rIns="134746" bIns="67373" rtlCol="0" anchor="ctr"/>
            <a:lstStyle/>
            <a:p>
              <a:pPr algn="ctr"/>
              <a:endParaRPr lang="en-US"/>
            </a:p>
          </p:txBody>
        </p:sp>
        <p:sp>
          <p:nvSpPr>
            <p:cNvPr id="26" name="TextBox 25">
              <a:extLst>
                <a:ext uri="{FF2B5EF4-FFF2-40B4-BE49-F238E27FC236}">
                  <a16:creationId xmlns:a16="http://schemas.microsoft.com/office/drawing/2014/main" id="{ADF4B47D-6458-36B2-9624-A1AB9FC9BB03}"/>
                </a:ext>
              </a:extLst>
            </p:cNvPr>
            <p:cNvSpPr txBox="1"/>
            <p:nvPr/>
          </p:nvSpPr>
          <p:spPr>
            <a:xfrm>
              <a:off x="1464106" y="10972800"/>
              <a:ext cx="6807200" cy="951670"/>
            </a:xfrm>
            <a:prstGeom prst="rect">
              <a:avLst/>
            </a:prstGeom>
            <a:noFill/>
          </p:spPr>
          <p:txBody>
            <a:bodyPr wrap="square" lIns="134746" tIns="67373" rIns="134746" bIns="67373" rtlCol="0">
              <a:spAutoFit/>
            </a:bodyPr>
            <a:lstStyle/>
            <a:p>
              <a:r>
                <a:rPr lang="en-US" sz="5300" b="1" dirty="0">
                  <a:solidFill>
                    <a:schemeClr val="bg1"/>
                  </a:solidFill>
                  <a:latin typeface="Arial Narrow" panose="020B0606020202030204" pitchFamily="34" charset="0"/>
                </a:rPr>
                <a:t>REFERENCES</a:t>
              </a:r>
            </a:p>
          </p:txBody>
        </p:sp>
      </p:grpSp>
      <p:sp>
        <p:nvSpPr>
          <p:cNvPr id="27" name="TextBox 26">
            <a:extLst>
              <a:ext uri="{FF2B5EF4-FFF2-40B4-BE49-F238E27FC236}">
                <a16:creationId xmlns:a16="http://schemas.microsoft.com/office/drawing/2014/main" id="{A4E43EF5-657C-76C0-25C6-1B4838E1DF23}"/>
              </a:ext>
            </a:extLst>
          </p:cNvPr>
          <p:cNvSpPr txBox="1"/>
          <p:nvPr/>
        </p:nvSpPr>
        <p:spPr>
          <a:xfrm>
            <a:off x="31760956" y="23176288"/>
            <a:ext cx="11313999" cy="9132512"/>
          </a:xfrm>
          <a:prstGeom prst="rect">
            <a:avLst/>
          </a:prstGeom>
          <a:noFill/>
        </p:spPr>
        <p:txBody>
          <a:bodyPr wrap="square" lIns="83071" tIns="41535" rIns="83071" bIns="41535" rtlCol="0">
            <a:spAutoFit/>
          </a:bodyPr>
          <a:lstStyle/>
          <a:p>
            <a:pPr marL="514350" indent="-514350" algn="l">
              <a:buFont typeface="+mj-lt"/>
              <a:buAutoNum type="arabicPeriod"/>
            </a:pPr>
            <a:r>
              <a:rPr lang="en-US" sz="2800" b="0" i="0" dirty="0">
                <a:solidFill>
                  <a:srgbClr val="212121"/>
                </a:solidFill>
                <a:effectLst/>
                <a:latin typeface="Arial" panose="020B0604020202020204" pitchFamily="34" charset="0"/>
                <a:cs typeface="Arial" panose="020B0604020202020204" pitchFamily="34" charset="0"/>
              </a:rPr>
              <a:t>ACGME. Executive summary: individualized learning plans. </a:t>
            </a:r>
            <a:r>
              <a:rPr lang="en-US" sz="2800" b="0" i="0" u="sng" dirty="0">
                <a:solidFill>
                  <a:srgbClr val="376FAA"/>
                </a:solidFill>
                <a:effectLst/>
                <a:latin typeface="Arial" panose="020B0604020202020204" pitchFamily="34" charset="0"/>
                <a:cs typeface="Arial" panose="020B0604020202020204" pitchFamily="34" charset="0"/>
                <a:hlinkClick r:id="rId4"/>
              </a:rPr>
              <a:t>https://www.acgme.org/globalassets/pdfs/milestones/guidebooks/individual-learning-plans.pdf</a:t>
            </a:r>
            <a:endParaRPr lang="en-US" sz="2800" u="sng" dirty="0">
              <a:solidFill>
                <a:srgbClr val="333333"/>
              </a:solidFill>
              <a:latin typeface="Arial" panose="020B0604020202020204" pitchFamily="34" charset="0"/>
              <a:cs typeface="Arial" panose="020B0604020202020204" pitchFamily="34" charset="0"/>
            </a:endParaRPr>
          </a:p>
          <a:p>
            <a:pPr marL="514350" indent="-514350" algn="l">
              <a:buFont typeface="+mj-lt"/>
              <a:buAutoNum type="arabicPeriod"/>
            </a:pPr>
            <a:r>
              <a:rPr lang="en-US" sz="2800" b="0" i="0" dirty="0">
                <a:solidFill>
                  <a:srgbClr val="212121"/>
                </a:solidFill>
                <a:effectLst/>
                <a:latin typeface="Arial" panose="020B0604020202020204" pitchFamily="34" charset="0"/>
                <a:cs typeface="Arial" panose="020B0604020202020204" pitchFamily="34" charset="0"/>
              </a:rPr>
              <a:t>Wheat S, Cole S. Individualized Learning Plans: Who, What, When, Where, Why, and How?. </a:t>
            </a:r>
            <a:r>
              <a:rPr lang="en-US" sz="2800" b="0" i="1" dirty="0">
                <a:solidFill>
                  <a:srgbClr val="212121"/>
                </a:solidFill>
                <a:effectLst/>
                <a:latin typeface="Arial" panose="020B0604020202020204" pitchFamily="34" charset="0"/>
                <a:cs typeface="Arial" panose="020B0604020202020204" pitchFamily="34" charset="0"/>
              </a:rPr>
              <a:t>Ann Fam Med</a:t>
            </a:r>
            <a:r>
              <a:rPr lang="en-US" sz="2800" b="0" i="0" dirty="0">
                <a:solidFill>
                  <a:srgbClr val="212121"/>
                </a:solidFill>
                <a:effectLst/>
                <a:latin typeface="Arial" panose="020B0604020202020204" pitchFamily="34" charset="0"/>
                <a:cs typeface="Arial" panose="020B0604020202020204" pitchFamily="34" charset="0"/>
              </a:rPr>
              <a:t>. 2023;21(6):560-562. doi:10.1370/afm.3062</a:t>
            </a:r>
            <a:endParaRPr lang="en-US" sz="2800" b="0" i="0" dirty="0">
              <a:solidFill>
                <a:srgbClr val="333333"/>
              </a:solidFill>
              <a:effectLst/>
              <a:latin typeface="Arial" panose="020B0604020202020204" pitchFamily="34" charset="0"/>
              <a:cs typeface="Arial" panose="020B0604020202020204" pitchFamily="34" charset="0"/>
            </a:endParaRPr>
          </a:p>
          <a:p>
            <a:pPr marL="514350" indent="-514350" algn="l">
              <a:buFont typeface="+mj-lt"/>
              <a:buAutoNum type="arabicPeriod"/>
            </a:pPr>
            <a:r>
              <a:rPr lang="en-US" sz="2800" b="0" i="0" dirty="0">
                <a:solidFill>
                  <a:srgbClr val="333333"/>
                </a:solidFill>
                <a:effectLst/>
                <a:latin typeface="Arial" panose="020B0604020202020204" pitchFamily="34" charset="0"/>
                <a:cs typeface="Arial" panose="020B0604020202020204" pitchFamily="34" charset="0"/>
              </a:rPr>
              <a:t>Stuart E, </a:t>
            </a:r>
            <a:r>
              <a:rPr lang="en-US" sz="2800" b="0" i="0" dirty="0" err="1">
                <a:solidFill>
                  <a:srgbClr val="333333"/>
                </a:solidFill>
                <a:effectLst/>
                <a:latin typeface="Arial" panose="020B0604020202020204" pitchFamily="34" charset="0"/>
                <a:cs typeface="Arial" panose="020B0604020202020204" pitchFamily="34" charset="0"/>
              </a:rPr>
              <a:t>Sectish</a:t>
            </a:r>
            <a:r>
              <a:rPr lang="en-US" sz="2800" b="0" i="0" dirty="0">
                <a:solidFill>
                  <a:srgbClr val="333333"/>
                </a:solidFill>
                <a:effectLst/>
                <a:latin typeface="Arial" panose="020B0604020202020204" pitchFamily="34" charset="0"/>
                <a:cs typeface="Arial" panose="020B0604020202020204" pitchFamily="34" charset="0"/>
              </a:rPr>
              <a:t> TC, Huffman LC. Are residents ready for self directed learning? A pilot program of individualized learning plans in continuity clinic. </a:t>
            </a:r>
            <a:r>
              <a:rPr lang="en-US" sz="2800" b="0" i="0" dirty="0" err="1">
                <a:solidFill>
                  <a:srgbClr val="333333"/>
                </a:solidFill>
                <a:effectLst/>
                <a:latin typeface="Arial" panose="020B0604020202020204" pitchFamily="34" charset="0"/>
                <a:cs typeface="Arial" panose="020B0604020202020204" pitchFamily="34" charset="0"/>
              </a:rPr>
              <a:t>Ambul</a:t>
            </a:r>
            <a:r>
              <a:rPr lang="en-US" sz="2800" b="0" i="0" dirty="0">
                <a:solidFill>
                  <a:srgbClr val="333333"/>
                </a:solidFill>
                <a:effectLst/>
                <a:latin typeface="Arial" panose="020B0604020202020204" pitchFamily="34" charset="0"/>
                <a:cs typeface="Arial" panose="020B0604020202020204" pitchFamily="34" charset="0"/>
              </a:rPr>
              <a:t> </a:t>
            </a:r>
            <a:r>
              <a:rPr lang="en-US" sz="2800" b="0" i="0" dirty="0" err="1">
                <a:solidFill>
                  <a:srgbClr val="333333"/>
                </a:solidFill>
                <a:effectLst/>
                <a:latin typeface="Arial" panose="020B0604020202020204" pitchFamily="34" charset="0"/>
                <a:cs typeface="Arial" panose="020B0604020202020204" pitchFamily="34" charset="0"/>
              </a:rPr>
              <a:t>Pediatr</a:t>
            </a:r>
            <a:r>
              <a:rPr lang="en-US" sz="2800" b="0" i="0" dirty="0">
                <a:solidFill>
                  <a:srgbClr val="333333"/>
                </a:solidFill>
                <a:effectLst/>
                <a:latin typeface="Arial" panose="020B0604020202020204" pitchFamily="34" charset="0"/>
                <a:cs typeface="Arial" panose="020B0604020202020204" pitchFamily="34" charset="0"/>
              </a:rPr>
              <a:t>. 2005;5:298-301.</a:t>
            </a:r>
          </a:p>
          <a:p>
            <a:pPr marL="514350" indent="-514350" algn="l">
              <a:buFont typeface="+mj-lt"/>
              <a:buAutoNum type="arabicPeriod"/>
            </a:pPr>
            <a:r>
              <a:rPr lang="en-US" sz="2800" b="0" i="0" dirty="0">
                <a:solidFill>
                  <a:srgbClr val="333333"/>
                </a:solidFill>
                <a:effectLst/>
                <a:latin typeface="Arial" panose="020B0604020202020204" pitchFamily="34" charset="0"/>
                <a:cs typeface="Arial" panose="020B0604020202020204" pitchFamily="34" charset="0"/>
              </a:rPr>
              <a:t>Chan SW, </a:t>
            </a:r>
            <a:r>
              <a:rPr lang="en-US" sz="2800" b="0" i="0" dirty="0" err="1">
                <a:solidFill>
                  <a:srgbClr val="333333"/>
                </a:solidFill>
                <a:effectLst/>
                <a:latin typeface="Arial" panose="020B0604020202020204" pitchFamily="34" charset="0"/>
                <a:cs typeface="Arial" panose="020B0604020202020204" pitchFamily="34" charset="0"/>
              </a:rPr>
              <a:t>Chien</a:t>
            </a:r>
            <a:r>
              <a:rPr lang="en-US" sz="2800" b="0" i="0" dirty="0">
                <a:solidFill>
                  <a:srgbClr val="333333"/>
                </a:solidFill>
                <a:effectLst/>
                <a:latin typeface="Arial" panose="020B0604020202020204" pitchFamily="34" charset="0"/>
                <a:cs typeface="Arial" panose="020B0604020202020204" pitchFamily="34" charset="0"/>
              </a:rPr>
              <a:t> WT. Implementing contract learning in a clinical context: report on a study. J Adv </a:t>
            </a:r>
            <a:r>
              <a:rPr lang="en-US" sz="2800" b="0" i="0" dirty="0" err="1">
                <a:solidFill>
                  <a:srgbClr val="333333"/>
                </a:solidFill>
                <a:effectLst/>
                <a:latin typeface="Arial" panose="020B0604020202020204" pitchFamily="34" charset="0"/>
                <a:cs typeface="Arial" panose="020B0604020202020204" pitchFamily="34" charset="0"/>
              </a:rPr>
              <a:t>Nurs</a:t>
            </a:r>
            <a:r>
              <a:rPr lang="en-US" sz="2800" b="0" i="0" dirty="0">
                <a:solidFill>
                  <a:srgbClr val="333333"/>
                </a:solidFill>
                <a:effectLst/>
                <a:latin typeface="Arial" panose="020B0604020202020204" pitchFamily="34" charset="0"/>
                <a:cs typeface="Arial" panose="020B0604020202020204" pitchFamily="34" charset="0"/>
              </a:rPr>
              <a:t>. 2000;31(2):298-305.</a:t>
            </a:r>
          </a:p>
          <a:p>
            <a:pPr marL="514350" indent="-514350" algn="l">
              <a:buFont typeface="+mj-lt"/>
              <a:buAutoNum type="arabicPeriod"/>
            </a:pPr>
            <a:r>
              <a:rPr lang="en-US" sz="2800" b="0" i="0" dirty="0">
                <a:solidFill>
                  <a:srgbClr val="212121"/>
                </a:solidFill>
                <a:effectLst/>
                <a:latin typeface="Arial" panose="020B0604020202020204" pitchFamily="34" charset="0"/>
                <a:cs typeface="Arial" panose="020B0604020202020204" pitchFamily="34" charset="0"/>
              </a:rPr>
              <a:t>Li ST, </a:t>
            </a:r>
            <a:r>
              <a:rPr lang="en-US" sz="2800" b="0" i="0" dirty="0" err="1">
                <a:solidFill>
                  <a:srgbClr val="212121"/>
                </a:solidFill>
                <a:effectLst/>
                <a:latin typeface="Arial" panose="020B0604020202020204" pitchFamily="34" charset="0"/>
                <a:cs typeface="Arial" panose="020B0604020202020204" pitchFamily="34" charset="0"/>
              </a:rPr>
              <a:t>Tancredi</a:t>
            </a:r>
            <a:r>
              <a:rPr lang="en-US" sz="2800" b="0" i="0" dirty="0">
                <a:solidFill>
                  <a:srgbClr val="212121"/>
                </a:solidFill>
                <a:effectLst/>
                <a:latin typeface="Arial" panose="020B0604020202020204" pitchFamily="34" charset="0"/>
                <a:cs typeface="Arial" panose="020B0604020202020204" pitchFamily="34" charset="0"/>
              </a:rPr>
              <a:t> DJ, Co JP, West DC. Factors associated with successful self-directed learning using individualized learning plans during pediatric residency. </a:t>
            </a:r>
            <a:r>
              <a:rPr lang="en-US" sz="2800" b="0" i="1" dirty="0" err="1">
                <a:solidFill>
                  <a:srgbClr val="212121"/>
                </a:solidFill>
                <a:effectLst/>
                <a:latin typeface="Arial" panose="020B0604020202020204" pitchFamily="34" charset="0"/>
                <a:cs typeface="Arial" panose="020B0604020202020204" pitchFamily="34" charset="0"/>
              </a:rPr>
              <a:t>Acad</a:t>
            </a:r>
            <a:r>
              <a:rPr lang="en-US" sz="2800" b="0" i="1" dirty="0">
                <a:solidFill>
                  <a:srgbClr val="212121"/>
                </a:solidFill>
                <a:effectLst/>
                <a:latin typeface="Arial" panose="020B0604020202020204" pitchFamily="34" charset="0"/>
                <a:cs typeface="Arial" panose="020B0604020202020204" pitchFamily="34" charset="0"/>
              </a:rPr>
              <a:t> </a:t>
            </a:r>
            <a:r>
              <a:rPr lang="en-US" sz="2800" b="0" i="1" dirty="0" err="1">
                <a:solidFill>
                  <a:srgbClr val="212121"/>
                </a:solidFill>
                <a:effectLst/>
                <a:latin typeface="Arial" panose="020B0604020202020204" pitchFamily="34" charset="0"/>
                <a:cs typeface="Arial" panose="020B0604020202020204" pitchFamily="34" charset="0"/>
              </a:rPr>
              <a:t>Pediatr</a:t>
            </a:r>
            <a:r>
              <a:rPr lang="en-US" sz="2800" b="0" i="0" dirty="0">
                <a:solidFill>
                  <a:srgbClr val="212121"/>
                </a:solidFill>
                <a:effectLst/>
                <a:latin typeface="Arial" panose="020B0604020202020204" pitchFamily="34" charset="0"/>
                <a:cs typeface="Arial" panose="020B0604020202020204" pitchFamily="34" charset="0"/>
              </a:rPr>
              <a:t>. 2010;10(2):124-130. doi:10.1016/j.acap.2009.12.007</a:t>
            </a:r>
          </a:p>
          <a:p>
            <a:pPr marL="514350" indent="-514350" algn="l">
              <a:buFont typeface="+mj-lt"/>
              <a:buAutoNum type="arabicPeriod"/>
            </a:pPr>
            <a:r>
              <a:rPr lang="en-US" sz="2800" dirty="0">
                <a:solidFill>
                  <a:srgbClr val="212121"/>
                </a:solidFill>
                <a:latin typeface="Arial" panose="020B0604020202020204" pitchFamily="34" charset="0"/>
                <a:cs typeface="Arial" panose="020B0604020202020204" pitchFamily="34" charset="0"/>
              </a:rPr>
              <a:t>ACGME. </a:t>
            </a:r>
            <a:r>
              <a:rPr lang="en-US" sz="2800" dirty="0">
                <a:latin typeface="Arial" panose="020B0604020202020204" pitchFamily="34" charset="0"/>
                <a:cs typeface="Arial" panose="020B0604020202020204" pitchFamily="34" charset="0"/>
              </a:rPr>
              <a:t>ACGME Program Requirements for Graduate Medical Education in Family Medicine</a:t>
            </a:r>
            <a:r>
              <a:rPr lang="en-US" sz="2800" dirty="0">
                <a:solidFill>
                  <a:srgbClr val="212121"/>
                </a:solidFill>
                <a:latin typeface="Arial" panose="020B0604020202020204" pitchFamily="34" charset="0"/>
                <a:cs typeface="Arial" panose="020B0604020202020204" pitchFamily="34" charset="0"/>
              </a:rPr>
              <a:t>. </a:t>
            </a:r>
            <a:r>
              <a:rPr lang="en-US" sz="2800" dirty="0">
                <a:solidFill>
                  <a:srgbClr val="212121"/>
                </a:solidFill>
                <a:latin typeface="Arial" panose="020B0604020202020204" pitchFamily="34" charset="0"/>
                <a:cs typeface="Arial" panose="020B0604020202020204" pitchFamily="34" charset="0"/>
                <a:hlinkClick r:id="rId5"/>
              </a:rPr>
              <a:t>https://www.acgme.org/globalassets/pfassets/programrequirements/120_familymedicine_2024.pdf</a:t>
            </a:r>
            <a:r>
              <a:rPr lang="en-US" sz="2800" dirty="0">
                <a:solidFill>
                  <a:srgbClr val="212121"/>
                </a:solidFill>
                <a:latin typeface="Arial" panose="020B0604020202020204" pitchFamily="34" charset="0"/>
                <a:cs typeface="Arial" panose="020B0604020202020204" pitchFamily="34" charset="0"/>
              </a:rPr>
              <a:t> </a:t>
            </a:r>
            <a:endParaRPr lang="en-US" sz="2800" b="0" i="0" dirty="0">
              <a:solidFill>
                <a:srgbClr val="212121"/>
              </a:solidFill>
              <a:effectLst/>
              <a:latin typeface="Arial" panose="020B0604020202020204" pitchFamily="34" charset="0"/>
              <a:cs typeface="Arial" panose="020B0604020202020204" pitchFamily="34" charset="0"/>
            </a:endParaRPr>
          </a:p>
          <a:p>
            <a:pPr marL="514350" indent="-514350" algn="l">
              <a:buFont typeface="+mj-lt"/>
              <a:buAutoNum type="arabicPeriod"/>
            </a:pPr>
            <a:endParaRPr lang="en-US" sz="2800" b="0" i="0" dirty="0">
              <a:solidFill>
                <a:srgbClr val="333333"/>
              </a:solidFill>
              <a:effectLst/>
              <a:latin typeface="Arial" panose="020B0604020202020204" pitchFamily="34" charset="0"/>
              <a:cs typeface="Arial" panose="020B0604020202020204" pitchFamily="34" charset="0"/>
            </a:endParaRPr>
          </a:p>
          <a:p>
            <a:pPr marL="514350" indent="-514350">
              <a:buFont typeface="+mj-lt"/>
              <a:buAutoNum type="arabicPeriod"/>
            </a:pPr>
            <a:endParaRPr lang="en-US" sz="2800" b="1" dirty="0">
              <a:solidFill>
                <a:schemeClr val="tx2">
                  <a:lumMod val="50000"/>
                </a:schemeClr>
              </a:solidFill>
              <a:latin typeface="Arial" panose="020B0604020202020204" pitchFamily="34" charset="0"/>
              <a:cs typeface="Arial" panose="020B0604020202020204" pitchFamily="34" charset="0"/>
            </a:endParaRPr>
          </a:p>
        </p:txBody>
      </p:sp>
      <p:grpSp>
        <p:nvGrpSpPr>
          <p:cNvPr id="28" name="Group 27">
            <a:extLst>
              <a:ext uri="{FF2B5EF4-FFF2-40B4-BE49-F238E27FC236}">
                <a16:creationId xmlns:a16="http://schemas.microsoft.com/office/drawing/2014/main" id="{A79AE10B-3E1F-0860-D55A-6130BEB3A066}"/>
              </a:ext>
            </a:extLst>
          </p:cNvPr>
          <p:cNvGrpSpPr/>
          <p:nvPr/>
        </p:nvGrpSpPr>
        <p:grpSpPr>
          <a:xfrm>
            <a:off x="31623000" y="17754600"/>
            <a:ext cx="11313999" cy="1245397"/>
            <a:chOff x="593260" y="10895469"/>
            <a:chExt cx="10379539" cy="1245397"/>
          </a:xfrm>
        </p:grpSpPr>
        <p:sp>
          <p:nvSpPr>
            <p:cNvPr id="29" name="Rectangle 28">
              <a:extLst>
                <a:ext uri="{FF2B5EF4-FFF2-40B4-BE49-F238E27FC236}">
                  <a16:creationId xmlns:a16="http://schemas.microsoft.com/office/drawing/2014/main" id="{73D64314-53C1-80B1-9635-9A0EDC8D6A0E}"/>
                </a:ext>
              </a:extLst>
            </p:cNvPr>
            <p:cNvSpPr/>
            <p:nvPr/>
          </p:nvSpPr>
          <p:spPr>
            <a:xfrm>
              <a:off x="956426" y="10912733"/>
              <a:ext cx="10016373" cy="1228133"/>
            </a:xfrm>
            <a:prstGeom prst="rect">
              <a:avLst/>
            </a:prstGeom>
            <a:solidFill>
              <a:srgbClr val="17375E"/>
            </a:solidFill>
            <a:ln>
              <a:noFill/>
            </a:ln>
          </p:spPr>
          <p:style>
            <a:lnRef idx="2">
              <a:schemeClr val="accent1">
                <a:shade val="50000"/>
              </a:schemeClr>
            </a:lnRef>
            <a:fillRef idx="1">
              <a:schemeClr val="accent1"/>
            </a:fillRef>
            <a:effectRef idx="0">
              <a:schemeClr val="accent1"/>
            </a:effectRef>
            <a:fontRef idx="minor">
              <a:schemeClr val="lt1"/>
            </a:fontRef>
          </p:style>
          <p:txBody>
            <a:bodyPr lIns="134746" tIns="67373" rIns="134746" bIns="67373" rtlCol="0" anchor="ctr"/>
            <a:lstStyle/>
            <a:p>
              <a:pPr algn="ctr"/>
              <a:endParaRPr lang="en-US"/>
            </a:p>
          </p:txBody>
        </p:sp>
        <p:sp>
          <p:nvSpPr>
            <p:cNvPr id="31" name="Isosceles Triangle 53">
              <a:extLst>
                <a:ext uri="{FF2B5EF4-FFF2-40B4-BE49-F238E27FC236}">
                  <a16:creationId xmlns:a16="http://schemas.microsoft.com/office/drawing/2014/main" id="{9077ADD8-B71D-8E3D-FC7C-903C60E9A191}"/>
                </a:ext>
              </a:extLst>
            </p:cNvPr>
            <p:cNvSpPr/>
            <p:nvPr/>
          </p:nvSpPr>
          <p:spPr>
            <a:xfrm rot="10800000">
              <a:off x="593260" y="10895469"/>
              <a:ext cx="726332" cy="764177"/>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134746" tIns="67373" rIns="134746" bIns="67373" rtlCol="0" anchor="ctr"/>
            <a:lstStyle/>
            <a:p>
              <a:pPr algn="ctr"/>
              <a:endParaRPr lang="en-US"/>
            </a:p>
          </p:txBody>
        </p:sp>
        <p:sp>
          <p:nvSpPr>
            <p:cNvPr id="35" name="TextBox 34">
              <a:extLst>
                <a:ext uri="{FF2B5EF4-FFF2-40B4-BE49-F238E27FC236}">
                  <a16:creationId xmlns:a16="http://schemas.microsoft.com/office/drawing/2014/main" id="{05C62CD7-0B70-BFAE-F16D-E04BCB4E57BC}"/>
                </a:ext>
              </a:extLst>
            </p:cNvPr>
            <p:cNvSpPr txBox="1"/>
            <p:nvPr/>
          </p:nvSpPr>
          <p:spPr>
            <a:xfrm>
              <a:off x="1464106" y="10972800"/>
              <a:ext cx="6807200" cy="951670"/>
            </a:xfrm>
            <a:prstGeom prst="rect">
              <a:avLst/>
            </a:prstGeom>
            <a:noFill/>
          </p:spPr>
          <p:txBody>
            <a:bodyPr wrap="square" lIns="134746" tIns="67373" rIns="134746" bIns="67373" rtlCol="0">
              <a:spAutoFit/>
            </a:bodyPr>
            <a:lstStyle/>
            <a:p>
              <a:r>
                <a:rPr lang="en-US" sz="5300" b="1" dirty="0">
                  <a:solidFill>
                    <a:schemeClr val="bg1"/>
                  </a:solidFill>
                  <a:latin typeface="Arial Narrow" panose="020B0606020202030204" pitchFamily="34" charset="0"/>
                </a:rPr>
                <a:t>CONCLUSIONS</a:t>
              </a:r>
            </a:p>
          </p:txBody>
        </p:sp>
      </p:grpSp>
      <p:sp>
        <p:nvSpPr>
          <p:cNvPr id="36" name="TextBox 35">
            <a:extLst>
              <a:ext uri="{FF2B5EF4-FFF2-40B4-BE49-F238E27FC236}">
                <a16:creationId xmlns:a16="http://schemas.microsoft.com/office/drawing/2014/main" id="{87C6E38A-2DDB-3295-11A5-DCA2ACDC2D9C}"/>
              </a:ext>
            </a:extLst>
          </p:cNvPr>
          <p:cNvSpPr txBox="1"/>
          <p:nvPr/>
        </p:nvSpPr>
        <p:spPr>
          <a:xfrm>
            <a:off x="32322181" y="12933936"/>
            <a:ext cx="10949525" cy="4515864"/>
          </a:xfrm>
          <a:prstGeom prst="rect">
            <a:avLst/>
          </a:prstGeom>
          <a:noFill/>
        </p:spPr>
        <p:txBody>
          <a:bodyPr wrap="square" lIns="83071" tIns="41535" rIns="83071" bIns="41535" rtlCol="0">
            <a:spAutoFit/>
          </a:bodyPr>
          <a:lstStyle/>
          <a:p>
            <a:r>
              <a:rPr lang="en-US" sz="3600" dirty="0">
                <a:solidFill>
                  <a:schemeClr val="tx2">
                    <a:lumMod val="50000"/>
                  </a:schemeClr>
                </a:solidFill>
                <a:latin typeface="Arial" panose="020B0604020202020204" pitchFamily="34" charset="0"/>
                <a:cs typeface="Arial" panose="020B0604020202020204" pitchFamily="34" charset="0"/>
              </a:rPr>
              <a:t>100% of residents (N=5) implemented the ILP process including posting revisions every 6 months. This has led to better understanding of each resident’s career aspirations among residency leadership and faculty, as well more defined short terms goals for each resident. For PGY2s and PGY3s, elective planning has been more intentional and occurred earlier in the year.</a:t>
            </a:r>
            <a:endParaRPr lang="en-US" sz="3700" b="1" dirty="0">
              <a:solidFill>
                <a:schemeClr val="tx2">
                  <a:lumMod val="50000"/>
                </a:schemeClr>
              </a:solidFill>
              <a:latin typeface="Arial" panose="020B0604020202020204" pitchFamily="34" charset="0"/>
              <a:cs typeface="Arial" panose="020B0604020202020204" pitchFamily="34" charset="0"/>
            </a:endParaRPr>
          </a:p>
        </p:txBody>
      </p:sp>
      <p:sp>
        <p:nvSpPr>
          <p:cNvPr id="37" name="TextBox 36">
            <a:extLst>
              <a:ext uri="{FF2B5EF4-FFF2-40B4-BE49-F238E27FC236}">
                <a16:creationId xmlns:a16="http://schemas.microsoft.com/office/drawing/2014/main" id="{1CB54E2F-BBFF-5678-3FA6-04737FD765A6}"/>
              </a:ext>
            </a:extLst>
          </p:cNvPr>
          <p:cNvSpPr txBox="1"/>
          <p:nvPr/>
        </p:nvSpPr>
        <p:spPr>
          <a:xfrm>
            <a:off x="32111155" y="19050000"/>
            <a:ext cx="11221705" cy="2299872"/>
          </a:xfrm>
          <a:prstGeom prst="rect">
            <a:avLst/>
          </a:prstGeom>
          <a:noFill/>
        </p:spPr>
        <p:txBody>
          <a:bodyPr wrap="square" lIns="83071" tIns="41535" rIns="83071" bIns="41535" rtlCol="0">
            <a:spAutoFit/>
          </a:bodyPr>
          <a:lstStyle/>
          <a:p>
            <a:r>
              <a:rPr lang="en-US" sz="3600" dirty="0">
                <a:solidFill>
                  <a:schemeClr val="tx2">
                    <a:lumMod val="50000"/>
                  </a:schemeClr>
                </a:solidFill>
                <a:latin typeface="Arial" panose="020B0604020202020204" pitchFamily="34" charset="0"/>
                <a:cs typeface="Arial" panose="020B0604020202020204" pitchFamily="34" charset="0"/>
              </a:rPr>
              <a:t>ILPs have allowed residents to play a more active role in shaping their own residency education and strengthened collaboration with their faculty advisors and program leadership.</a:t>
            </a:r>
            <a:endParaRPr lang="en-US" sz="3700" dirty="0">
              <a:solidFill>
                <a:schemeClr val="tx2">
                  <a:lumMod val="50000"/>
                </a:schemeClr>
              </a:solidFill>
              <a:latin typeface="Arial" panose="020B0604020202020204" pitchFamily="34" charset="0"/>
              <a:cs typeface="Arial" panose="020B0604020202020204" pitchFamily="34" charset="0"/>
            </a:endParaRPr>
          </a:p>
        </p:txBody>
      </p:sp>
      <p:grpSp>
        <p:nvGrpSpPr>
          <p:cNvPr id="38" name="Group 37">
            <a:extLst>
              <a:ext uri="{FF2B5EF4-FFF2-40B4-BE49-F238E27FC236}">
                <a16:creationId xmlns:a16="http://schemas.microsoft.com/office/drawing/2014/main" id="{AF63B420-C04C-5990-417D-32F1A785829E}"/>
              </a:ext>
            </a:extLst>
          </p:cNvPr>
          <p:cNvGrpSpPr/>
          <p:nvPr/>
        </p:nvGrpSpPr>
        <p:grpSpPr>
          <a:xfrm>
            <a:off x="31715295" y="4676696"/>
            <a:ext cx="11313999" cy="1245397"/>
            <a:chOff x="593260" y="10895469"/>
            <a:chExt cx="10379539" cy="1245397"/>
          </a:xfrm>
        </p:grpSpPr>
        <p:sp>
          <p:nvSpPr>
            <p:cNvPr id="39" name="Rectangle 38">
              <a:extLst>
                <a:ext uri="{FF2B5EF4-FFF2-40B4-BE49-F238E27FC236}">
                  <a16:creationId xmlns:a16="http://schemas.microsoft.com/office/drawing/2014/main" id="{3D75D4ED-8095-EDA5-7C78-273F64AA8F90}"/>
                </a:ext>
              </a:extLst>
            </p:cNvPr>
            <p:cNvSpPr/>
            <p:nvPr/>
          </p:nvSpPr>
          <p:spPr>
            <a:xfrm>
              <a:off x="956426" y="10912733"/>
              <a:ext cx="10016373" cy="1228133"/>
            </a:xfrm>
            <a:prstGeom prst="rect">
              <a:avLst/>
            </a:prstGeom>
            <a:solidFill>
              <a:srgbClr val="17375E"/>
            </a:solidFill>
            <a:ln>
              <a:noFill/>
            </a:ln>
          </p:spPr>
          <p:style>
            <a:lnRef idx="2">
              <a:schemeClr val="accent1">
                <a:shade val="50000"/>
              </a:schemeClr>
            </a:lnRef>
            <a:fillRef idx="1">
              <a:schemeClr val="accent1"/>
            </a:fillRef>
            <a:effectRef idx="0">
              <a:schemeClr val="accent1"/>
            </a:effectRef>
            <a:fontRef idx="minor">
              <a:schemeClr val="lt1"/>
            </a:fontRef>
          </p:style>
          <p:txBody>
            <a:bodyPr lIns="134746" tIns="67373" rIns="134746" bIns="67373" rtlCol="0" anchor="ctr"/>
            <a:lstStyle/>
            <a:p>
              <a:pPr algn="ctr"/>
              <a:endParaRPr lang="en-US"/>
            </a:p>
          </p:txBody>
        </p:sp>
        <p:sp>
          <p:nvSpPr>
            <p:cNvPr id="40" name="Isosceles Triangle 33">
              <a:extLst>
                <a:ext uri="{FF2B5EF4-FFF2-40B4-BE49-F238E27FC236}">
                  <a16:creationId xmlns:a16="http://schemas.microsoft.com/office/drawing/2014/main" id="{BC958D6A-329D-AEC0-3A03-F637007799CB}"/>
                </a:ext>
              </a:extLst>
            </p:cNvPr>
            <p:cNvSpPr/>
            <p:nvPr/>
          </p:nvSpPr>
          <p:spPr>
            <a:xfrm rot="10800000">
              <a:off x="593260" y="10895469"/>
              <a:ext cx="726332" cy="764177"/>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134746" tIns="67373" rIns="134746" bIns="67373" rtlCol="0" anchor="ctr"/>
            <a:lstStyle/>
            <a:p>
              <a:pPr algn="ctr"/>
              <a:endParaRPr lang="en-US"/>
            </a:p>
          </p:txBody>
        </p:sp>
        <p:sp>
          <p:nvSpPr>
            <p:cNvPr id="41" name="TextBox 40">
              <a:extLst>
                <a:ext uri="{FF2B5EF4-FFF2-40B4-BE49-F238E27FC236}">
                  <a16:creationId xmlns:a16="http://schemas.microsoft.com/office/drawing/2014/main" id="{9FA250D4-0DF3-BB83-8F8F-A9A63FF3B01F}"/>
                </a:ext>
              </a:extLst>
            </p:cNvPr>
            <p:cNvSpPr txBox="1"/>
            <p:nvPr/>
          </p:nvSpPr>
          <p:spPr>
            <a:xfrm>
              <a:off x="1464106" y="10972800"/>
              <a:ext cx="6807200" cy="951670"/>
            </a:xfrm>
            <a:prstGeom prst="rect">
              <a:avLst/>
            </a:prstGeom>
            <a:noFill/>
          </p:spPr>
          <p:txBody>
            <a:bodyPr wrap="square" lIns="134746" tIns="67373" rIns="134746" bIns="67373" rtlCol="0">
              <a:spAutoFit/>
            </a:bodyPr>
            <a:lstStyle/>
            <a:p>
              <a:r>
                <a:rPr lang="en-US" sz="5300" b="1" dirty="0">
                  <a:solidFill>
                    <a:schemeClr val="bg1"/>
                  </a:solidFill>
                  <a:latin typeface="Arial Narrow" panose="020B0606020202030204" pitchFamily="34" charset="0"/>
                </a:rPr>
                <a:t>METHODS</a:t>
              </a:r>
            </a:p>
          </p:txBody>
        </p:sp>
      </p:grpSp>
      <p:sp>
        <p:nvSpPr>
          <p:cNvPr id="43" name="TextBox 42">
            <a:extLst>
              <a:ext uri="{FF2B5EF4-FFF2-40B4-BE49-F238E27FC236}">
                <a16:creationId xmlns:a16="http://schemas.microsoft.com/office/drawing/2014/main" id="{6CF8E5F3-748C-C936-CC80-D47D37481891}"/>
              </a:ext>
            </a:extLst>
          </p:cNvPr>
          <p:cNvSpPr txBox="1"/>
          <p:nvPr/>
        </p:nvSpPr>
        <p:spPr>
          <a:xfrm>
            <a:off x="32409327" y="6235337"/>
            <a:ext cx="10862379" cy="5069862"/>
          </a:xfrm>
          <a:prstGeom prst="rect">
            <a:avLst/>
          </a:prstGeom>
          <a:noFill/>
        </p:spPr>
        <p:txBody>
          <a:bodyPr wrap="square" lIns="83071" tIns="41535" rIns="83071" bIns="41535" rtlCol="0">
            <a:spAutoFit/>
          </a:bodyPr>
          <a:lstStyle/>
          <a:p>
            <a:pPr marL="571500" indent="-571500">
              <a:buFont typeface="Arial" panose="020B0604020202020204" pitchFamily="34" charset="0"/>
              <a:buChar char="•"/>
            </a:pPr>
            <a:r>
              <a:rPr lang="en-US" sz="3600" dirty="0">
                <a:solidFill>
                  <a:schemeClr val="tx2">
                    <a:lumMod val="50000"/>
                  </a:schemeClr>
                </a:solidFill>
                <a:latin typeface="Arial" panose="020B0604020202020204" pitchFamily="34" charset="0"/>
                <a:cs typeface="Arial" panose="020B0604020202020204" pitchFamily="34" charset="0"/>
              </a:rPr>
              <a:t>We created an ILP template utilizing Microsoft Word (Fig. 1) and reviewed expectations during a resident-faculty shared meeting</a:t>
            </a:r>
          </a:p>
          <a:p>
            <a:pPr marL="571500" indent="-571500">
              <a:buFont typeface="Arial" panose="020B0604020202020204" pitchFamily="34" charset="0"/>
              <a:buChar char="•"/>
            </a:pPr>
            <a:r>
              <a:rPr lang="en-US" sz="3600" dirty="0">
                <a:solidFill>
                  <a:schemeClr val="tx2">
                    <a:lumMod val="50000"/>
                  </a:schemeClr>
                </a:solidFill>
                <a:latin typeface="Arial" panose="020B0604020202020204" pitchFamily="34" charset="0"/>
                <a:cs typeface="Arial" panose="020B0604020202020204" pitchFamily="34" charset="0"/>
              </a:rPr>
              <a:t>Residents and faculty advisors began creating, revising, and reviewing ILPs every 6 months</a:t>
            </a:r>
          </a:p>
          <a:p>
            <a:pPr marL="571500" indent="-571500">
              <a:buFont typeface="Arial" panose="020B0604020202020204" pitchFamily="34" charset="0"/>
              <a:buChar char="•"/>
            </a:pPr>
            <a:r>
              <a:rPr lang="en-US" sz="3600" dirty="0">
                <a:solidFill>
                  <a:schemeClr val="tx2">
                    <a:lumMod val="50000"/>
                  </a:schemeClr>
                </a:solidFill>
                <a:latin typeface="Arial" panose="020B0604020202020204" pitchFamily="34" charset="0"/>
                <a:cs typeface="Arial" panose="020B0604020202020204" pitchFamily="34" charset="0"/>
              </a:rPr>
              <a:t>ILPs were posted to each resident’s channel on Microsoft Teams, so residents, faculty and leadership could monitor individual goals and progress</a:t>
            </a:r>
          </a:p>
        </p:txBody>
      </p:sp>
      <p:grpSp>
        <p:nvGrpSpPr>
          <p:cNvPr id="13" name="Group 12"/>
          <p:cNvGrpSpPr/>
          <p:nvPr/>
        </p:nvGrpSpPr>
        <p:grpSpPr>
          <a:xfrm>
            <a:off x="12877800" y="10744200"/>
            <a:ext cx="6130014" cy="1266612"/>
            <a:chOff x="14173200" y="8204310"/>
            <a:chExt cx="6130014" cy="1266612"/>
          </a:xfrm>
        </p:grpSpPr>
        <p:sp>
          <p:nvSpPr>
            <p:cNvPr id="44" name="Rectangle 43"/>
            <p:cNvSpPr/>
            <p:nvPr/>
          </p:nvSpPr>
          <p:spPr>
            <a:xfrm>
              <a:off x="14536366" y="8204310"/>
              <a:ext cx="3101874" cy="1266612"/>
            </a:xfrm>
            <a:prstGeom prst="rect">
              <a:avLst/>
            </a:prstGeom>
            <a:solidFill>
              <a:srgbClr val="CADCF2"/>
            </a:solidFill>
            <a:ln>
              <a:noFill/>
            </a:ln>
          </p:spPr>
          <p:style>
            <a:lnRef idx="2">
              <a:schemeClr val="accent1">
                <a:shade val="50000"/>
              </a:schemeClr>
            </a:lnRef>
            <a:fillRef idx="1">
              <a:schemeClr val="accent1"/>
            </a:fillRef>
            <a:effectRef idx="0">
              <a:schemeClr val="accent1"/>
            </a:effectRef>
            <a:fontRef idx="minor">
              <a:schemeClr val="lt1"/>
            </a:fontRef>
          </p:style>
          <p:txBody>
            <a:bodyPr lIns="134746" tIns="67373" rIns="134746" bIns="67373" rtlCol="0" anchor="ctr"/>
            <a:lstStyle/>
            <a:p>
              <a:pPr algn="ctr"/>
              <a:endParaRPr lang="en-US"/>
            </a:p>
          </p:txBody>
        </p:sp>
        <p:sp>
          <p:nvSpPr>
            <p:cNvPr id="52" name="TextBox 51"/>
            <p:cNvSpPr txBox="1"/>
            <p:nvPr/>
          </p:nvSpPr>
          <p:spPr>
            <a:xfrm>
              <a:off x="15082990" y="8465566"/>
              <a:ext cx="5220224" cy="714823"/>
            </a:xfrm>
            <a:prstGeom prst="rect">
              <a:avLst/>
            </a:prstGeom>
            <a:noFill/>
          </p:spPr>
          <p:txBody>
            <a:bodyPr wrap="square" lIns="83071" tIns="41535" rIns="83071" bIns="41535" rtlCol="0">
              <a:spAutoFit/>
            </a:bodyPr>
            <a:lstStyle/>
            <a:p>
              <a:r>
                <a:rPr lang="en-US" sz="4100" b="1" dirty="0">
                  <a:solidFill>
                    <a:schemeClr val="tx2">
                      <a:lumMod val="50000"/>
                    </a:schemeClr>
                  </a:solidFill>
                  <a:latin typeface="Arial Narrow" panose="020B0606020202030204" pitchFamily="34" charset="0"/>
                </a:rPr>
                <a:t>FIGURE 1</a:t>
              </a:r>
              <a:endParaRPr lang="en-US" sz="4100" dirty="0">
                <a:solidFill>
                  <a:schemeClr val="tx2">
                    <a:lumMod val="50000"/>
                  </a:schemeClr>
                </a:solidFill>
                <a:latin typeface="Arial Narrow" panose="020B0606020202030204" pitchFamily="34" charset="0"/>
              </a:endParaRPr>
            </a:p>
          </p:txBody>
        </p:sp>
        <p:sp>
          <p:nvSpPr>
            <p:cNvPr id="53" name="Isosceles Triangle 52"/>
            <p:cNvSpPr/>
            <p:nvPr/>
          </p:nvSpPr>
          <p:spPr>
            <a:xfrm rot="10800000">
              <a:off x="14173200" y="8204310"/>
              <a:ext cx="726332" cy="764177"/>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134746" tIns="67373" rIns="134746" bIns="67373" rtlCol="0" anchor="ctr"/>
            <a:lstStyle/>
            <a:p>
              <a:pPr algn="ctr"/>
              <a:endParaRPr lang="en-US"/>
            </a:p>
          </p:txBody>
        </p:sp>
      </p:grpSp>
      <p:sp>
        <p:nvSpPr>
          <p:cNvPr id="45" name="TextBox 44">
            <a:extLst>
              <a:ext uri="{FF2B5EF4-FFF2-40B4-BE49-F238E27FC236}">
                <a16:creationId xmlns:a16="http://schemas.microsoft.com/office/drawing/2014/main" id="{65390E2E-C99E-A7B9-4E75-40BE91A6B984}"/>
              </a:ext>
            </a:extLst>
          </p:cNvPr>
          <p:cNvSpPr txBox="1"/>
          <p:nvPr/>
        </p:nvSpPr>
        <p:spPr>
          <a:xfrm>
            <a:off x="1002002" y="4343400"/>
            <a:ext cx="10389371" cy="2853870"/>
          </a:xfrm>
          <a:prstGeom prst="rect">
            <a:avLst/>
          </a:prstGeom>
          <a:noFill/>
        </p:spPr>
        <p:txBody>
          <a:bodyPr wrap="square" lIns="83071" tIns="41535" rIns="83071" bIns="41535" rtlCol="0">
            <a:spAutoFit/>
          </a:bodyPr>
          <a:lstStyle/>
          <a:p>
            <a:pPr>
              <a:spcAft>
                <a:spcPts val="1200"/>
              </a:spcAft>
            </a:pPr>
            <a:r>
              <a:rPr lang="en-US" sz="4800" b="1" dirty="0">
                <a:latin typeface="Arial Narrow" panose="020B0606020202030204" pitchFamily="34" charset="0"/>
              </a:rPr>
              <a:t>Alexa </a:t>
            </a:r>
            <a:r>
              <a:rPr lang="en-US" sz="4800" b="1" dirty="0" err="1">
                <a:latin typeface="Arial Narrow" panose="020B0606020202030204" pitchFamily="34" charset="0"/>
              </a:rPr>
              <a:t>Namba</a:t>
            </a:r>
            <a:r>
              <a:rPr lang="en-US" sz="4800" b="1" dirty="0">
                <a:latin typeface="Arial Narrow" panose="020B0606020202030204" pitchFamily="34" charset="0"/>
              </a:rPr>
              <a:t>, DO, MPH, </a:t>
            </a:r>
          </a:p>
          <a:p>
            <a:pPr>
              <a:spcAft>
                <a:spcPts val="1200"/>
              </a:spcAft>
            </a:pPr>
            <a:r>
              <a:rPr lang="en-US" sz="4800" b="1" dirty="0">
                <a:latin typeface="Arial Narrow" panose="020B0606020202030204" pitchFamily="34" charset="0"/>
              </a:rPr>
              <a:t>Eric </a:t>
            </a:r>
            <a:r>
              <a:rPr lang="en-US" sz="4800" b="1" dirty="0" err="1">
                <a:latin typeface="Arial Narrow" panose="020B0606020202030204" pitchFamily="34" charset="0"/>
              </a:rPr>
              <a:t>Buenviaje</a:t>
            </a:r>
            <a:r>
              <a:rPr lang="en-US" sz="4800" b="1" dirty="0">
                <a:latin typeface="Arial Narrow" panose="020B0606020202030204" pitchFamily="34" charset="0"/>
              </a:rPr>
              <a:t>, MD, FAAFP</a:t>
            </a:r>
          </a:p>
          <a:p>
            <a:r>
              <a:rPr lang="en-US" sz="3200" dirty="0">
                <a:latin typeface="Arial" panose="020B0604020202020204" pitchFamily="34" charset="0"/>
                <a:cs typeface="Arial" panose="020B0604020202020204" pitchFamily="34" charset="0"/>
              </a:rPr>
              <a:t>Duke Rural Family Medicine Residency Program,</a:t>
            </a:r>
          </a:p>
          <a:p>
            <a:r>
              <a:rPr lang="en-US" sz="3200" dirty="0">
                <a:latin typeface="Arial" panose="020B0604020202020204" pitchFamily="34" charset="0"/>
                <a:cs typeface="Arial" panose="020B0604020202020204" pitchFamily="34" charset="0"/>
              </a:rPr>
              <a:t>Department of Family Medicine and Community Health</a:t>
            </a:r>
            <a:endParaRPr lang="en-US" sz="7200" b="1" dirty="0">
              <a:latin typeface="Arial Narrow" panose="020B0606020202030204" pitchFamily="34" charset="0"/>
            </a:endParaRPr>
          </a:p>
        </p:txBody>
      </p:sp>
      <p:sp>
        <p:nvSpPr>
          <p:cNvPr id="47" name="TextBox 46">
            <a:extLst>
              <a:ext uri="{FF2B5EF4-FFF2-40B4-BE49-F238E27FC236}">
                <a16:creationId xmlns:a16="http://schemas.microsoft.com/office/drawing/2014/main" id="{09149C6B-3EF2-E9C8-1283-7A96DBD2B353}"/>
              </a:ext>
            </a:extLst>
          </p:cNvPr>
          <p:cNvSpPr txBox="1"/>
          <p:nvPr/>
        </p:nvSpPr>
        <p:spPr>
          <a:xfrm>
            <a:off x="12793694" y="5377872"/>
            <a:ext cx="17789442" cy="4515864"/>
          </a:xfrm>
          <a:prstGeom prst="rect">
            <a:avLst/>
          </a:prstGeom>
          <a:noFill/>
        </p:spPr>
        <p:txBody>
          <a:bodyPr wrap="square" lIns="83071" tIns="41535" rIns="83071" bIns="41535" rtlCol="0">
            <a:spAutoFit/>
          </a:bodyPr>
          <a:lstStyle/>
          <a:p>
            <a:pPr algn="ctr"/>
            <a:r>
              <a:rPr lang="en-US" sz="7200" dirty="0">
                <a:solidFill>
                  <a:schemeClr val="bg1"/>
                </a:solidFill>
                <a:latin typeface="Arial" panose="020B0604020202020204" pitchFamily="34" charset="0"/>
                <a:cs typeface="Arial" panose="020B0604020202020204" pitchFamily="34" charset="0"/>
              </a:rPr>
              <a:t>The implementation of ILPs have provided a framework to optimize personalized resident education, while enhancing collaboration with faculty advisors.</a:t>
            </a:r>
          </a:p>
        </p:txBody>
      </p:sp>
      <p:sp>
        <p:nvSpPr>
          <p:cNvPr id="48" name="Rectangle 47">
            <a:extLst>
              <a:ext uri="{FF2B5EF4-FFF2-40B4-BE49-F238E27FC236}">
                <a16:creationId xmlns:a16="http://schemas.microsoft.com/office/drawing/2014/main" id="{3497144F-5833-18BF-19A2-45585721C2E5}"/>
              </a:ext>
            </a:extLst>
          </p:cNvPr>
          <p:cNvSpPr/>
          <p:nvPr/>
        </p:nvSpPr>
        <p:spPr>
          <a:xfrm>
            <a:off x="12744430" y="5105401"/>
            <a:ext cx="17887970" cy="5056752"/>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169006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13414</TotalTime>
  <Words>708</Words>
  <Application>Microsoft Office PowerPoint</Application>
  <PresentationFormat>Custom</PresentationFormat>
  <Paragraphs>34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Arial Narrow</vt:lpstr>
      <vt:lpstr>Calibri</vt:lpstr>
      <vt:lpstr>Office Theme</vt:lpstr>
      <vt:lpstr>PowerPoint Presentation</vt:lpstr>
    </vt:vector>
  </TitlesOfParts>
  <Company>Duke Medicine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Katherine Zeph</dc:creator>
  <cp:lastModifiedBy>Tripp, Jessica</cp:lastModifiedBy>
  <cp:revision>114</cp:revision>
  <cp:lastPrinted>2017-04-07T18:24:44Z</cp:lastPrinted>
  <dcterms:created xsi:type="dcterms:W3CDTF">2016-08-15T17:40:52Z</dcterms:created>
  <dcterms:modified xsi:type="dcterms:W3CDTF">2024-02-29T16:38:19Z</dcterms:modified>
</cp:coreProperties>
</file>