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3" r:id="rId6"/>
    <p:sldId id="262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83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6T17:57:51.524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0 44 11985,'0'25'983,"0"1"-144,0-25-717,0 19 92,7-17 88,1 17 19,20-12-107,-4 0-82,25-1 56,-23-7-28,15 0-54,-5 0 53,-3 0-178,9 0 212,1 0-325,-4 0 196,18 0-146,2 0 0,0 0 75,0 0 1,-12 0 72,-8 0 0,-5-2 87,6-3 10,-1 4 1,15-11-107,0 7 0,-5-1 89,-10 1 36,-7 3 29,24-11 210,-9 11-245,19-11-51,-8 12-48,1-6-11,0 7-34,-7 0-268,5 7-76,-11-6 208,11 12-24,-11-4 60,11 5 533,-4-5-272,12-3 1,-6-6-36,-1 0 0,-10 0-104,-9 0 0,-5 0 80,5 0-265,-6 0 214,23 0 1,-11 0-154,14 0 1,-11 0 40,-9 0-155,-7-6 71,24-3 224,-2 1 12,19-5-50,1 5 1,-4-7 27,-6 1 44,-14 5 65,6-4-100,-2 12-153,19-6 1,-7 7 132,-8 0-248,-12-6 64,10 4 36,-2-11 87,19 11 0,-8-6-37,-6 3 127,-13 4-117,3-6 46,-3 7-49,12 7 1,0-1 3,-4 4 0,-14-4 19,-5-6 1,-11 2-6,10 3 1,-9-3 231,9 3-190,-6-4 0,19-1 0,-3 0 7,-3 0-48,15 0 74,-2-6-49,19 4 0,-7-5-4,-8 7 0,-10 0 14,-9 0 147,-6 0-164,22 0 0,-9 0-167,13 0 211,-14 0-229,11-6 0,-10 4-101,12-3 171,-12 4 125,10 1-1,-2 0 176,19 0 0,-8 0-80,-6 0 0,-11 0 1,-9 0 1,-5 1 84,5 4-335,0-3 85,19 4 0,-1-1-269,6 0 292,-5 7 1,-4-11-70,-1 4 173,1-3 0,0-2-132,0 0 0,-5 0 209,-10 0 0,1 0-16,4 0-331,0 0 99,13-7 0,0 6-111,7-4 0,-12 3 156,-13 2 0,-4 0 24,4 0 0,-5 5 63,5 0 1,-4 0-179,4-5 459,-7 6-68,24-4 68,-9 11-294,19-11 10,-8 11 7,-5-12-195,-3 6-197,-12-7 100,-9 0-186,-8 0 81,-12 0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6T17:57:53.321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1 148 11982,'31'-8'983,"10"-5"0,-4 4-405,9-12-191,11 11-128,-11-9 160,11 11-163,-11-1 94,11 3-189,-11 6-240,11 0 143,-11 0-262,11 6 471,-12-4-146,6 11 210,-7-11-138,0 11 62,7-12-160,-5 6-148,11 0 143,-5-6-255,7 6 238,6-1-5,-4-4 248,4 4-158,-6-6 23,6 0-85,-4 0 3,10 0-49,-4 0 1,-1 0-153,-8 0 71,-12 0 102,10-6-5,-9 4-36,18-4-25,-6 6-5,0 0-3,0 0 6,6 0-11,-4 0 1,2 0-94,-9 0 99,-10 0 125,5 0-128,-3 0 333,13 0-73,0 6 141,-1-4-292,1 4-7,0-6-101,0 0 91,0 0 1,-7 0-278,-3 0 150,-17 0 52,16 0-85,-9 0-59,26 0 53,-4 0 1,2 0 24,-9 0 0,-8 0 18,-7 0 0,-4 0-81,4 0 687,-7 0-160,24 0-358,-9 0 39,19 0-12,-8 0-70,1 0-4,-6 7-347,4 1 241,-12 0 11,6 5 56,0-4 211,-6 5-88,6-6 282,0-1-245,1-7 60,13 0-68,-4 0 47,11 0-294,-12 0 151,12-7-345,-5-1 222,6 0 1,-2-5 47,-8 3 0,-10 4 17,-14 1 1,-5 1-25,5 0 144,0 2 1,15-9-74,0 6 1,-5 0 71,-10 5 0,1 0-60,4 0-20,0-7 0,15 6 0,-1-4 0,1 3 5,-15 2-32,0-7 1,15 6-12,0-4 1,0 2 156,-15-2 0,0 3-82,0-3 1,0-1 8,0 1 1,0-2-51,0 2 1,1 2-2,-1-7 1,0 7 82,0-2 6,0 4 78,13-6-3,4 5 151,12-4-209,-6 6-119,-2 0 153,-6 6-269,0-4 141,-7 11-193,-1-5-179,-14 7 205,-1 0-167,-6-7 227,-14-2-832,-3-6-61,-6 0 738,-6-13 0,-1 3 0,-8-11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6T17:57:54.304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82 15 11942,'-29'23'764,"6"-8"-1009,8-2-232,2-12 1460,11 6-431,35-14-210,-17 6-203,51-6 1,-29 7 29,16 0 1,-8 2 3,-7 3 1,-2-4-36,12 4 1,-11-3-66,11-2 0,-12 0 71,3 0-221,-8 0 189,17-7-184,-3-1 2,0-7-380,-4 1-73,-19-1-461,-8 7 656,-9 1 0,-6 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6T17:58:01.264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97 103 11962,'-31'15'-984,"3"-7"1054,13-2 251,7-6 662,-5 0 0,11-13 0,22 17 0,-7-16-423,28 25-630,-18-11-19,6 4 176,-6-6-236,11 7 295,-9-5-95,17 4 12,-17-6 151,9 7-33,-5-6 179,9 12-158,6-11 42,7 5-129,1-7-11,7 0-190,6 0 236,-5-7-74,6-1 14,-7 0-16,-7 1 10,5 7 6,-11-6-57,11 4 64,-11-5-15,11 7 9,-5 0 220,0-6-208,5 4-3,-11-4-28,11 6 9,-4 0 20,-1 0-295,5 0 267,-18 0-145,4 0 114,-1 0 105,4 0-48,13 0 21,-7 0-117,5-7 10,-5 6 51,7-6-133,0 7 125,-13 0-131,-4 0 106,1-7 227,-4 6-186,18-6 1,-6 2 21,3 1-88,-10-8 6,5 10 1,-5-9 24,10 6-7,-10 0 185,-2-1-188,2 4 4,-11-4 174,8 6-192,-12 0 4,9 0 49,12 0-297,-4 0 285,-8 0 76,-4 0-22,2 6 130,3-4-144,18 11 80,-4-5 39,-8 0-202,-2-1 0,-2-6 25,3 4 16,-4-3-207,16 4-7,-2-6 185,19 0 114,1-6-24,-1 4 16,1-4-113,-1-1 173,-6 5-78,-8-4 0,-13 1-118,-7 0 146,-6 0-284,22-1-24,-7 4 230,10-11-245,-13 11 173,4-4-35,3 6 65,8-7 17,6 6 17,-8-6 175,1 7-18,-7 7-188,6-6 46,-19 12 45,-3-11-56,5 11-4,-2-11-63,13 11-22,5-12 46,-5 12-11,1-11-90,4 11 97,-5-11 112,0 11-112,6-12-4,-26 13 117,9-13 0,-12 6-5,11-7-62,-4 0 13,13 0-166,-10 0 142,11 0 15,-12 0-116,4 6 104,-11-4 107,5 4-128,7-6 404,3 7-126,12-5-74,1 4-193,0-6-19,0 0 23,0 0-222,-1 0 97,-5 0 91,-3 0-100,-6 0 59,0 0 118,-13 0 153,-9-6-235,-3 4 19,-2-5-203,-1 7-372,4 0-431,-19 0 0,-7-19 0,2 14 738,-15-21 0,17 18 0,-4-7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E845-7375-AEA1-F7BF-4CF56F1BD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952144-D4B7-4268-9F58-8FAA64482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52883-229E-61AB-D65F-474101F5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3218-843B-B948-9BD4-071B147C2CA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F66EB-76F1-7A40-DD7D-842BCB87C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A5F1C-35A9-948D-0771-7291EE506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0CB8-5F11-624F-8CBF-568FE956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3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FFBC-A847-960D-D566-DA568B48E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96C86-BFCE-D7E8-8161-4A4726623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B3199-AC35-1620-D894-2FCBBC8E6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3218-843B-B948-9BD4-071B147C2CA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C3BB1-FFEE-9AF3-E8BD-8CC7BC85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E28E2-C884-02B1-FEEC-AA57814C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0CB8-5F11-624F-8CBF-568FE956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03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59D46D-5E1E-7896-3A4D-D18939D48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ED15FC-56A2-2338-7E1D-1B1906815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44A3B-5E58-090E-4129-08BFCD8A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3218-843B-B948-9BD4-071B147C2CA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783BC-C492-93F4-A2E8-97DC8433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E3AE3-0CE6-FBC3-FC16-4F8988FF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0CB8-5F11-624F-8CBF-568FE956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7366-FDDC-C5FB-04D6-FDED9FF06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B0910-B24F-DC62-5A8B-46F9B5D14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AD343-FE46-4655-CB02-4E8DD2E10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3218-843B-B948-9BD4-071B147C2CA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68976-6FD7-A0A6-4174-6137CFB91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2A0A7-BBEB-9779-1F70-B8091906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0CB8-5F11-624F-8CBF-568FE956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63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574B9-5692-0649-149B-00F99FFD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36B0B-8A28-22E3-5F3C-0B38DBF51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E2AB7-F18B-F66A-B136-7A70ADC4C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3218-843B-B948-9BD4-071B147C2CA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70286-09D1-C283-89D9-57AEEC7A1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CECEC-AD30-1092-C225-C66A24526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0CB8-5F11-624F-8CBF-568FE956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25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4EB4F-AF9C-4955-C95E-379EEF336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C267B-4DF1-91FF-9816-220E01F25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53849-73B7-8633-C74A-5F8D2FC00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97E8C-93B6-EA9C-2D3B-191DFA4D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3218-843B-B948-9BD4-071B147C2CA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3D716-CBC8-D47F-EE26-3EE3BC4DA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CE06A-2B1D-6C3F-6588-B751D2A04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0CB8-5F11-624F-8CBF-568FE956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BEEFF-1823-2CA9-9348-43DEE4FE2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010B0-D12C-07FD-C5C4-320ABE53C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37148-C986-05CA-113B-0CF77B9DB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F9429-3CFB-4D38-9CD6-3CE1E39AA4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A65AD-65B6-F511-2F6B-407F0CEAED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BC6521-7C28-F8CA-815F-CE15A8744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3218-843B-B948-9BD4-071B147C2CA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812FBC-DA75-397F-8B7A-A11CFD31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EE5EF-A8BC-E073-9F20-ADDC282E2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0CB8-5F11-624F-8CBF-568FE956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6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23AFF-D018-0BC1-3219-3E82574AB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1DA4BB-3A94-31AB-87A0-604096EBE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3218-843B-B948-9BD4-071B147C2CA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AC0FF-8D86-0DC4-3C23-27A7DA30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39976-1675-5F4B-A11D-2843F09D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0CB8-5F11-624F-8CBF-568FE956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6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FFCDB3-AE38-5D8E-6CDB-9631BDB5F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3218-843B-B948-9BD4-071B147C2CA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4F819-E946-92B8-1BBE-D8E9BC97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1F19C-0003-5A2E-1D6A-9ADF4BD2F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0CB8-5F11-624F-8CBF-568FE956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02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B0121-4F49-9546-37EE-4FADB6826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80875-4D4C-708C-2CF3-6C2ED0E1C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3F64D-E846-3AE6-474B-E1B33CBE2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6FCD3-CD92-2C3B-C1C2-27E5FC220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3218-843B-B948-9BD4-071B147C2CA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742A6-417D-F026-3FAF-C38FF532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5D8B7-EFA2-D0A0-2BF3-E5C906F2B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0CB8-5F11-624F-8CBF-568FE956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4319-ABD7-8AE5-C882-08E249E0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697DEB-28DF-C451-5B0A-E4112ADE69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20098-1F01-2118-7E88-83EC2B4C8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0C5AC-A571-08BB-11B7-DAB3E78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13218-843B-B948-9BD4-071B147C2CA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8095B-40FB-7B25-0E49-3B3FFFB28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2EABD-6C36-C216-BC3D-F9CAECD54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0CB8-5F11-624F-8CBF-568FE956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43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FB9058-BDC1-3D9C-5AEB-5347FF2D6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5C2A0-847C-E940-F662-D6165E185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A2682-F872-8D40-BA35-CE9E17EC4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13218-843B-B948-9BD4-071B147C2CAC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7046-86D1-4213-425B-672015ADE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AE6D0-DAA4-566C-355D-A353EDC7B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50CB8-5F11-624F-8CBF-568FE956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1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ttcollaborative.net/rural-programs/residency-map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customXml" Target="../ink/ink2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ttcollaborative.net/rural-programs/residency-map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2E179-C349-DC03-1947-7E42CD3E4C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RTT Collaborative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D99FC7-2D8A-035D-8DA5-8C36B0226E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Navigating the Website</a:t>
            </a:r>
          </a:p>
        </p:txBody>
      </p:sp>
    </p:spTree>
    <p:extLst>
      <p:ext uri="{BB962C8B-B14F-4D97-AF65-F5344CB8AC3E}">
        <p14:creationId xmlns:p14="http://schemas.microsoft.com/office/powerpoint/2010/main" val="1190376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41B6C-5E89-1710-C22E-32FD14A4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Explore &gt; Rural Program Map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</a:t>
            </a:r>
            <a:r>
              <a:rPr lang="en-US" sz="2200" dirty="0" err="1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rttcollaborative.net</a:t>
            </a:r>
            <a:r>
              <a:rPr lang="en-US" sz="2200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/rural-programs/residency-map/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819D745-2007-C185-165C-2CD94ADA7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32" y="1388303"/>
            <a:ext cx="9634936" cy="54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9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C2DE1-FC19-53D5-73BD-EAF5B8E1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Rurally Located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969BF1D-13AE-63C0-BDEA-147A7B4D3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28" y="1388303"/>
            <a:ext cx="11377940" cy="5461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B0E2DC-4BAB-99F8-FF80-743DA615D0E8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887D405-9B68-336F-408C-E9C7F1E22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03"/>
            <a:ext cx="12192000" cy="178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C2DE1-FC19-53D5-73BD-EAF5B8E1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Rural Track Program (RTP)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B0E2DC-4BAB-99F8-FF80-743DA615D0E8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EE6A8C8-2327-6D9F-5C5D-6BF6842EF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" y="1314219"/>
            <a:ext cx="12142515" cy="5469697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A7055A9-68C2-1A9F-17C7-6D6C3A4A9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1" y="1314219"/>
            <a:ext cx="12192000" cy="180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05BBAB1B-0BCE-F084-D9D5-038FF2F3F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2633" cy="6829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3FB169-5A87-DEC9-45A5-7B72B53EE76F}"/>
              </a:ext>
            </a:extLst>
          </p:cNvPr>
          <p:cNvSpPr txBox="1"/>
          <p:nvPr/>
        </p:nvSpPr>
        <p:spPr>
          <a:xfrm>
            <a:off x="1223433" y="1382184"/>
            <a:ext cx="4946650" cy="136948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C08B776-A407-377B-222B-1015D1504582}"/>
                  </a:ext>
                </a:extLst>
              </p14:cNvPr>
              <p14:cNvContentPartPr/>
              <p14:nvPr/>
            </p14:nvContentPartPr>
            <p14:xfrm>
              <a:off x="1365133" y="1518693"/>
              <a:ext cx="2588040" cy="58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C08B776-A407-377B-222B-1015D15045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9133" y="1446693"/>
                <a:ext cx="265968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1193169-95AB-E782-BCD6-9EE2BE2E458E}"/>
                  </a:ext>
                </a:extLst>
              </p14:cNvPr>
              <p14:cNvContentPartPr/>
              <p14:nvPr/>
            </p14:nvContentPartPr>
            <p14:xfrm>
              <a:off x="1338493" y="1698333"/>
              <a:ext cx="2548440" cy="69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1193169-95AB-E782-BCD6-9EE2BE2E45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02853" y="1626693"/>
                <a:ext cx="2620080" cy="21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E9C848A-0AF4-59FF-7BEE-107712E3A0C4}"/>
                  </a:ext>
                </a:extLst>
              </p14:cNvPr>
              <p14:cNvContentPartPr/>
              <p14:nvPr/>
            </p14:nvContentPartPr>
            <p14:xfrm>
              <a:off x="1356853" y="1899573"/>
              <a:ext cx="289080" cy="26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E9C848A-0AF4-59FF-7BEE-107712E3A0C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20853" y="1827573"/>
                <a:ext cx="3607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B196165-A167-A2E1-9C8D-32DF773A2A1F}"/>
                  </a:ext>
                </a:extLst>
              </p14:cNvPr>
              <p14:cNvContentPartPr/>
              <p14:nvPr/>
            </p14:nvContentPartPr>
            <p14:xfrm>
              <a:off x="1325173" y="2185413"/>
              <a:ext cx="2387520" cy="63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B196165-A167-A2E1-9C8D-32DF773A2A1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89173" y="2113413"/>
                <a:ext cx="2459160" cy="20736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2">
            <a:extLst>
              <a:ext uri="{FF2B5EF4-FFF2-40B4-BE49-F238E27FC236}">
                <a16:creationId xmlns:a16="http://schemas.microsoft.com/office/drawing/2014/main" id="{01554B08-FEF9-DCBF-6E19-DE23DE5900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76" y="132118"/>
            <a:ext cx="7701813" cy="4968684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BCBA331-BE65-225E-D03B-76A823D727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92" y="-1"/>
            <a:ext cx="9697667" cy="682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7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C2DE1-FC19-53D5-73BD-EAF5B8E1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Urban with Rural Track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B0E2DC-4BAB-99F8-FF80-743DA615D0E8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3258893-D06E-7E78-7DBC-52BCDB5D2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36" y="1388303"/>
            <a:ext cx="10836316" cy="5407378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9533A27-0C7D-6FCF-0B74-B27D7EA11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03"/>
            <a:ext cx="12191999" cy="194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8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1FED6-8987-585A-69AE-51FCBABDE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https://rttcollaborative.net/rttc-participating-programs/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97C9DEB-AD4C-5E67-6021-64DD3E56A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8" r="540"/>
          <a:stretch/>
        </p:blipFill>
        <p:spPr>
          <a:xfrm>
            <a:off x="434977" y="1396588"/>
            <a:ext cx="11322045" cy="533800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B229A92-079E-5575-B2B3-75628B25C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27" y="1375913"/>
            <a:ext cx="7872306" cy="548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9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41B6C-5E89-1710-C22E-32FD14A4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Explore &gt; Rural Program Map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</a:t>
            </a:r>
            <a:r>
              <a:rPr lang="en-US" sz="2200" dirty="0" err="1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rttcollaborative.net</a:t>
            </a:r>
            <a:r>
              <a:rPr lang="en-US" sz="2200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/rural-programs/residency-map/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819D745-2007-C185-165C-2CD94ADA7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32" y="1388303"/>
            <a:ext cx="9634936" cy="546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0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41F7-7440-A075-C485-903C40713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02AB014-9919-C283-875B-6F37634FA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38" y="365125"/>
            <a:ext cx="10215523" cy="5646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C84FF6-77F2-F961-98B5-B30E010AF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 b="1916"/>
          <a:stretch/>
        </p:blipFill>
        <p:spPr>
          <a:xfrm>
            <a:off x="1496016" y="182562"/>
            <a:ext cx="9199965" cy="6492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61848-CC8F-2887-3B1F-6EB42E190E51}"/>
              </a:ext>
            </a:extLst>
          </p:cNvPr>
          <p:cNvSpPr txBox="1"/>
          <p:nvPr/>
        </p:nvSpPr>
        <p:spPr>
          <a:xfrm>
            <a:off x="7912099" y="4365096"/>
            <a:ext cx="2480733" cy="24923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5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</Words>
  <Application>Microsoft Office PowerPoint</Application>
  <PresentationFormat>Widescreen</PresentationFormat>
  <Paragraphs>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RTT Collaborative</vt:lpstr>
      <vt:lpstr>Explore &gt; Rural Program Map https://rttcollaborative.net/rural-programs/residency-map/ </vt:lpstr>
      <vt:lpstr>Rurally Located</vt:lpstr>
      <vt:lpstr>Rural Track Program (RTP)</vt:lpstr>
      <vt:lpstr>PowerPoint Presentation</vt:lpstr>
      <vt:lpstr>Urban with Rural Track</vt:lpstr>
      <vt:lpstr>https://rttcollaborative.net/rttc-participating-programs/</vt:lpstr>
      <vt:lpstr>Explore &gt; Rural Program Map https://rttcollaborative.net/rural-programs/residency-map/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RTT Collaborative</dc:title>
  <dc:creator>Balon, Emily (baloney)</dc:creator>
  <cp:lastModifiedBy>McGuire, Jessica A</cp:lastModifiedBy>
  <cp:revision>1</cp:revision>
  <dcterms:created xsi:type="dcterms:W3CDTF">2023-04-06T17:41:09Z</dcterms:created>
  <dcterms:modified xsi:type="dcterms:W3CDTF">2023-06-20T19:50:54Z</dcterms:modified>
</cp:coreProperties>
</file>