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9" r:id="rId4"/>
    <p:sldId id="262" r:id="rId5"/>
    <p:sldId id="263" r:id="rId6"/>
    <p:sldId id="261" r:id="rId7"/>
    <p:sldId id="260" r:id="rId8"/>
    <p:sldId id="282" r:id="rId9"/>
    <p:sldId id="283" r:id="rId10"/>
    <p:sldId id="266" r:id="rId11"/>
    <p:sldId id="270" r:id="rId12"/>
    <p:sldId id="314" r:id="rId13"/>
    <p:sldId id="280" r:id="rId14"/>
    <p:sldId id="307" r:id="rId15"/>
    <p:sldId id="286" r:id="rId16"/>
    <p:sldId id="308" r:id="rId17"/>
    <p:sldId id="309" r:id="rId18"/>
    <p:sldId id="311" r:id="rId19"/>
    <p:sldId id="312" r:id="rId20"/>
    <p:sldId id="313" r:id="rId21"/>
    <p:sldId id="296" r:id="rId22"/>
    <p:sldId id="299" r:id="rId23"/>
    <p:sldId id="300" r:id="rId24"/>
    <p:sldId id="301" r:id="rId25"/>
    <p:sldId id="303" r:id="rId26"/>
    <p:sldId id="272" r:id="rId27"/>
    <p:sldId id="297" r:id="rId28"/>
    <p:sldId id="298" r:id="rId29"/>
    <p:sldId id="271" r:id="rId30"/>
    <p:sldId id="304" r:id="rId31"/>
    <p:sldId id="305" r:id="rId32"/>
    <p:sldId id="30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36" autoAdjust="0"/>
    <p:restoredTop sz="94694"/>
  </p:normalViewPr>
  <p:slideViewPr>
    <p:cSldViewPr snapToGrid="0">
      <p:cViewPr varScale="1">
        <p:scale>
          <a:sx n="117" d="100"/>
          <a:sy n="117" d="100"/>
        </p:scale>
        <p:origin x="1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DD96BE-1AFA-4CC0-9921-ED5C360DCC7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FB01F72-EC61-4738-8A85-F0822A864928}">
      <dgm:prSet custT="1"/>
      <dgm:spPr/>
      <dgm:t>
        <a:bodyPr/>
        <a:lstStyle/>
        <a:p>
          <a:r>
            <a:rPr lang="en-US" sz="2800" b="1" dirty="0">
              <a:latin typeface="MV Boli" panose="02000500030200090000" pitchFamily="2" charset="0"/>
              <a:cs typeface="MV Boli" panose="02000500030200090000" pitchFamily="2" charset="0"/>
            </a:rPr>
            <a:t>Elements changing all of you</a:t>
          </a:r>
          <a:endParaRPr lang="en-US" sz="2800" dirty="0"/>
        </a:p>
      </dgm:t>
    </dgm:pt>
    <dgm:pt modelId="{E2A78C24-3E8D-4F55-A86B-C184512EFAF8}" type="parTrans" cxnId="{05B4AB17-B0E3-4565-8629-A68E57E84371}">
      <dgm:prSet/>
      <dgm:spPr/>
      <dgm:t>
        <a:bodyPr/>
        <a:lstStyle/>
        <a:p>
          <a:endParaRPr lang="en-US"/>
        </a:p>
      </dgm:t>
    </dgm:pt>
    <dgm:pt modelId="{A915C59E-6778-4057-A3E3-E188A623981C}" type="sibTrans" cxnId="{05B4AB17-B0E3-4565-8629-A68E57E84371}">
      <dgm:prSet/>
      <dgm:spPr/>
      <dgm:t>
        <a:bodyPr/>
        <a:lstStyle/>
        <a:p>
          <a:endParaRPr lang="en-US"/>
        </a:p>
      </dgm:t>
    </dgm:pt>
    <dgm:pt modelId="{9D053F78-319C-49D8-A272-714187C8E14F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4000" b="1" i="0" dirty="0"/>
            <a:t>your very specialized education</a:t>
          </a:r>
          <a:endParaRPr lang="en-US" sz="4000" i="0" dirty="0"/>
        </a:p>
      </dgm:t>
    </dgm:pt>
    <dgm:pt modelId="{1F570EF6-BEE3-4B4F-B6A4-8653F1E4B48D}" type="parTrans" cxnId="{8300F63B-6569-4FD8-B85D-1DFF6BC5FCD1}">
      <dgm:prSet/>
      <dgm:spPr/>
      <dgm:t>
        <a:bodyPr/>
        <a:lstStyle/>
        <a:p>
          <a:endParaRPr lang="en-US"/>
        </a:p>
      </dgm:t>
    </dgm:pt>
    <dgm:pt modelId="{C16C855F-3726-4FF3-806F-A2D02BE61DE2}" type="sibTrans" cxnId="{8300F63B-6569-4FD8-B85D-1DFF6BC5FCD1}">
      <dgm:prSet/>
      <dgm:spPr/>
      <dgm:t>
        <a:bodyPr/>
        <a:lstStyle/>
        <a:p>
          <a:endParaRPr lang="en-US"/>
        </a:p>
      </dgm:t>
    </dgm:pt>
    <dgm:pt modelId="{29F0265D-FD0F-4296-9339-C1246D2FFB93}" type="pres">
      <dgm:prSet presAssocID="{80DD96BE-1AFA-4CC0-9921-ED5C360DCC7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8E9F823-C307-4F54-928F-DEACCB9717FD}" type="pres">
      <dgm:prSet presAssocID="{8FB01F72-EC61-4738-8A85-F0822A864928}" presName="hierRoot1" presStyleCnt="0"/>
      <dgm:spPr/>
    </dgm:pt>
    <dgm:pt modelId="{44B9E3AB-2A01-4704-87BE-7BF6BA8801D2}" type="pres">
      <dgm:prSet presAssocID="{8FB01F72-EC61-4738-8A85-F0822A864928}" presName="composite" presStyleCnt="0"/>
      <dgm:spPr/>
    </dgm:pt>
    <dgm:pt modelId="{2C8DD494-5D2A-4206-9F27-0BE1CC45992C}" type="pres">
      <dgm:prSet presAssocID="{8FB01F72-EC61-4738-8A85-F0822A864928}" presName="background" presStyleLbl="node0" presStyleIdx="0" presStyleCnt="2"/>
      <dgm:spPr/>
    </dgm:pt>
    <dgm:pt modelId="{A774536C-0CA1-4566-8E89-05FFC96DF056}" type="pres">
      <dgm:prSet presAssocID="{8FB01F72-EC61-4738-8A85-F0822A864928}" presName="text" presStyleLbl="fgAcc0" presStyleIdx="0" presStyleCnt="2">
        <dgm:presLayoutVars>
          <dgm:chPref val="3"/>
        </dgm:presLayoutVars>
      </dgm:prSet>
      <dgm:spPr/>
    </dgm:pt>
    <dgm:pt modelId="{6E5F14EC-F222-4F5C-B8A9-2D5F3926E82A}" type="pres">
      <dgm:prSet presAssocID="{8FB01F72-EC61-4738-8A85-F0822A864928}" presName="hierChild2" presStyleCnt="0"/>
      <dgm:spPr/>
    </dgm:pt>
    <dgm:pt modelId="{5A93EB6C-4D9A-4FA6-8C26-A581EE63FA6B}" type="pres">
      <dgm:prSet presAssocID="{9D053F78-319C-49D8-A272-714187C8E14F}" presName="hierRoot1" presStyleCnt="0"/>
      <dgm:spPr/>
    </dgm:pt>
    <dgm:pt modelId="{80217E48-97AB-4A3B-ADB2-0482A9597FFA}" type="pres">
      <dgm:prSet presAssocID="{9D053F78-319C-49D8-A272-714187C8E14F}" presName="composite" presStyleCnt="0"/>
      <dgm:spPr/>
    </dgm:pt>
    <dgm:pt modelId="{912C3DFE-B87A-40F4-A24E-33AF86877DA4}" type="pres">
      <dgm:prSet presAssocID="{9D053F78-319C-49D8-A272-714187C8E14F}" presName="background" presStyleLbl="node0" presStyleIdx="1" presStyleCnt="2"/>
      <dgm:spPr/>
    </dgm:pt>
    <dgm:pt modelId="{B35EBAED-71DA-4E0F-9343-E064AC00E30E}" type="pres">
      <dgm:prSet presAssocID="{9D053F78-319C-49D8-A272-714187C8E14F}" presName="text" presStyleLbl="fgAcc0" presStyleIdx="1" presStyleCnt="2">
        <dgm:presLayoutVars>
          <dgm:chPref val="3"/>
        </dgm:presLayoutVars>
      </dgm:prSet>
      <dgm:spPr/>
    </dgm:pt>
    <dgm:pt modelId="{0BE59CBC-F309-4C20-BFFA-9148CE3B5B72}" type="pres">
      <dgm:prSet presAssocID="{9D053F78-319C-49D8-A272-714187C8E14F}" presName="hierChild2" presStyleCnt="0"/>
      <dgm:spPr/>
    </dgm:pt>
  </dgm:ptLst>
  <dgm:cxnLst>
    <dgm:cxn modelId="{95C0C014-0030-480C-BC74-E603F430958E}" type="presOf" srcId="{9D053F78-319C-49D8-A272-714187C8E14F}" destId="{B35EBAED-71DA-4E0F-9343-E064AC00E30E}" srcOrd="0" destOrd="0" presId="urn:microsoft.com/office/officeart/2005/8/layout/hierarchy1"/>
    <dgm:cxn modelId="{05B4AB17-B0E3-4565-8629-A68E57E84371}" srcId="{80DD96BE-1AFA-4CC0-9921-ED5C360DCC75}" destId="{8FB01F72-EC61-4738-8A85-F0822A864928}" srcOrd="0" destOrd="0" parTransId="{E2A78C24-3E8D-4F55-A86B-C184512EFAF8}" sibTransId="{A915C59E-6778-4057-A3E3-E188A623981C}"/>
    <dgm:cxn modelId="{051EE130-A687-478A-8890-AD5B4466C61B}" type="presOf" srcId="{80DD96BE-1AFA-4CC0-9921-ED5C360DCC75}" destId="{29F0265D-FD0F-4296-9339-C1246D2FFB93}" srcOrd="0" destOrd="0" presId="urn:microsoft.com/office/officeart/2005/8/layout/hierarchy1"/>
    <dgm:cxn modelId="{8300F63B-6569-4FD8-B85D-1DFF6BC5FCD1}" srcId="{80DD96BE-1AFA-4CC0-9921-ED5C360DCC75}" destId="{9D053F78-319C-49D8-A272-714187C8E14F}" srcOrd="1" destOrd="0" parTransId="{1F570EF6-BEE3-4B4F-B6A4-8653F1E4B48D}" sibTransId="{C16C855F-3726-4FF3-806F-A2D02BE61DE2}"/>
    <dgm:cxn modelId="{77E07A52-624E-45AF-8540-149C67321376}" type="presOf" srcId="{8FB01F72-EC61-4738-8A85-F0822A864928}" destId="{A774536C-0CA1-4566-8E89-05FFC96DF056}" srcOrd="0" destOrd="0" presId="urn:microsoft.com/office/officeart/2005/8/layout/hierarchy1"/>
    <dgm:cxn modelId="{0F30431D-DE54-42C2-919C-38A9B4D87D35}" type="presParOf" srcId="{29F0265D-FD0F-4296-9339-C1246D2FFB93}" destId="{68E9F823-C307-4F54-928F-DEACCB9717FD}" srcOrd="0" destOrd="0" presId="urn:microsoft.com/office/officeart/2005/8/layout/hierarchy1"/>
    <dgm:cxn modelId="{F308110B-0F9D-4154-93E7-7843E7FBE39E}" type="presParOf" srcId="{68E9F823-C307-4F54-928F-DEACCB9717FD}" destId="{44B9E3AB-2A01-4704-87BE-7BF6BA8801D2}" srcOrd="0" destOrd="0" presId="urn:microsoft.com/office/officeart/2005/8/layout/hierarchy1"/>
    <dgm:cxn modelId="{43A00D43-D0A5-41EF-95DB-A77304022FDA}" type="presParOf" srcId="{44B9E3AB-2A01-4704-87BE-7BF6BA8801D2}" destId="{2C8DD494-5D2A-4206-9F27-0BE1CC45992C}" srcOrd="0" destOrd="0" presId="urn:microsoft.com/office/officeart/2005/8/layout/hierarchy1"/>
    <dgm:cxn modelId="{3CA2E8B3-4763-4244-B4AA-27D8411C0FB4}" type="presParOf" srcId="{44B9E3AB-2A01-4704-87BE-7BF6BA8801D2}" destId="{A774536C-0CA1-4566-8E89-05FFC96DF056}" srcOrd="1" destOrd="0" presId="urn:microsoft.com/office/officeart/2005/8/layout/hierarchy1"/>
    <dgm:cxn modelId="{A8397790-DBCF-4794-9AD1-AA64D8CA935B}" type="presParOf" srcId="{68E9F823-C307-4F54-928F-DEACCB9717FD}" destId="{6E5F14EC-F222-4F5C-B8A9-2D5F3926E82A}" srcOrd="1" destOrd="0" presId="urn:microsoft.com/office/officeart/2005/8/layout/hierarchy1"/>
    <dgm:cxn modelId="{60D00F8C-6A59-4AE5-B0F7-22DC13C83EF4}" type="presParOf" srcId="{29F0265D-FD0F-4296-9339-C1246D2FFB93}" destId="{5A93EB6C-4D9A-4FA6-8C26-A581EE63FA6B}" srcOrd="1" destOrd="0" presId="urn:microsoft.com/office/officeart/2005/8/layout/hierarchy1"/>
    <dgm:cxn modelId="{7D18ADEC-F350-4B3B-8659-00C069FBAB05}" type="presParOf" srcId="{5A93EB6C-4D9A-4FA6-8C26-A581EE63FA6B}" destId="{80217E48-97AB-4A3B-ADB2-0482A9597FFA}" srcOrd="0" destOrd="0" presId="urn:microsoft.com/office/officeart/2005/8/layout/hierarchy1"/>
    <dgm:cxn modelId="{7CE0B2E9-7CA5-4025-BB8C-F126C6F8EA32}" type="presParOf" srcId="{80217E48-97AB-4A3B-ADB2-0482A9597FFA}" destId="{912C3DFE-B87A-40F4-A24E-33AF86877DA4}" srcOrd="0" destOrd="0" presId="urn:microsoft.com/office/officeart/2005/8/layout/hierarchy1"/>
    <dgm:cxn modelId="{7C76F3EF-EE3F-4001-B7A5-FE6749A37BE1}" type="presParOf" srcId="{80217E48-97AB-4A3B-ADB2-0482A9597FFA}" destId="{B35EBAED-71DA-4E0F-9343-E064AC00E30E}" srcOrd="1" destOrd="0" presId="urn:microsoft.com/office/officeart/2005/8/layout/hierarchy1"/>
    <dgm:cxn modelId="{013ECE85-0BA0-43B5-B45F-B05B0D4470C1}" type="presParOf" srcId="{5A93EB6C-4D9A-4FA6-8C26-A581EE63FA6B}" destId="{0BE59CBC-F309-4C20-BFFA-9148CE3B5B7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9233EA-AD83-4EE7-AE55-31D85630B51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515DF7-F5DF-4DD0-A6A4-113645EA4BFC}">
      <dgm:prSet custT="1"/>
      <dgm:spPr/>
      <dgm:t>
        <a:bodyPr/>
        <a:lstStyle/>
        <a:p>
          <a:r>
            <a:rPr lang="en-US" sz="2800" b="1" dirty="0">
              <a:latin typeface="MV Boli" panose="02000500030200090000" pitchFamily="2" charset="0"/>
              <a:cs typeface="MV Boli" panose="02000500030200090000" pitchFamily="2" charset="0"/>
            </a:rPr>
            <a:t>Elements changing all of you</a:t>
          </a:r>
          <a:endParaRPr lang="en-US" sz="2700" dirty="0"/>
        </a:p>
      </dgm:t>
    </dgm:pt>
    <dgm:pt modelId="{CB9E492B-1194-4FD2-AA9E-D1B1DADEDF36}" type="parTrans" cxnId="{D18EF0E9-D9F0-405D-A85C-F763D994DDF2}">
      <dgm:prSet/>
      <dgm:spPr/>
      <dgm:t>
        <a:bodyPr/>
        <a:lstStyle/>
        <a:p>
          <a:endParaRPr lang="en-US"/>
        </a:p>
      </dgm:t>
    </dgm:pt>
    <dgm:pt modelId="{97F1CFAE-1F3C-43CC-B65B-6AC05D36F34A}" type="sibTrans" cxnId="{D18EF0E9-D9F0-405D-A85C-F763D994DDF2}">
      <dgm:prSet/>
      <dgm:spPr/>
      <dgm:t>
        <a:bodyPr/>
        <a:lstStyle/>
        <a:p>
          <a:endParaRPr lang="en-US"/>
        </a:p>
      </dgm:t>
    </dgm:pt>
    <dgm:pt modelId="{8DA24C28-849B-4230-8ED2-E74BA063D2F6}">
      <dgm:prSet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b="1" i="0" dirty="0"/>
            <a:t>the ever- increasing breadth and sheer volume of medical knowledge</a:t>
          </a:r>
          <a:endParaRPr lang="en-US" i="0" dirty="0"/>
        </a:p>
      </dgm:t>
    </dgm:pt>
    <dgm:pt modelId="{917F1CE7-BC82-444F-B8F9-1C5A876CCBD7}" type="parTrans" cxnId="{53B85231-BE1C-4524-B566-B8F71B90CCE9}">
      <dgm:prSet/>
      <dgm:spPr/>
      <dgm:t>
        <a:bodyPr/>
        <a:lstStyle/>
        <a:p>
          <a:endParaRPr lang="en-US"/>
        </a:p>
      </dgm:t>
    </dgm:pt>
    <dgm:pt modelId="{EECA30B6-3F8F-40A6-B340-EA5BE4894338}" type="sibTrans" cxnId="{53B85231-BE1C-4524-B566-B8F71B90CCE9}">
      <dgm:prSet/>
      <dgm:spPr/>
      <dgm:t>
        <a:bodyPr/>
        <a:lstStyle/>
        <a:p>
          <a:endParaRPr lang="en-US"/>
        </a:p>
      </dgm:t>
    </dgm:pt>
    <dgm:pt modelId="{4326F3F2-85D0-4809-8D31-30C854299A0D}" type="pres">
      <dgm:prSet presAssocID="{D69233EA-AD83-4EE7-AE55-31D85630B51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18BB99F-C55E-4F55-9E38-25CE2B87E8B5}" type="pres">
      <dgm:prSet presAssocID="{8B515DF7-F5DF-4DD0-A6A4-113645EA4BFC}" presName="hierRoot1" presStyleCnt="0"/>
      <dgm:spPr/>
    </dgm:pt>
    <dgm:pt modelId="{94D79E06-C4A7-4BDF-83ED-2EF8AB8527FE}" type="pres">
      <dgm:prSet presAssocID="{8B515DF7-F5DF-4DD0-A6A4-113645EA4BFC}" presName="composite" presStyleCnt="0"/>
      <dgm:spPr/>
    </dgm:pt>
    <dgm:pt modelId="{7180A624-D020-42DF-9F54-004BA05D8BAE}" type="pres">
      <dgm:prSet presAssocID="{8B515DF7-F5DF-4DD0-A6A4-113645EA4BFC}" presName="background" presStyleLbl="node0" presStyleIdx="0" presStyleCnt="2"/>
      <dgm:spPr/>
    </dgm:pt>
    <dgm:pt modelId="{24971AC3-DD27-4803-A1BC-CF23AF7022C4}" type="pres">
      <dgm:prSet presAssocID="{8B515DF7-F5DF-4DD0-A6A4-113645EA4BFC}" presName="text" presStyleLbl="fgAcc0" presStyleIdx="0" presStyleCnt="2">
        <dgm:presLayoutVars>
          <dgm:chPref val="3"/>
        </dgm:presLayoutVars>
      </dgm:prSet>
      <dgm:spPr/>
    </dgm:pt>
    <dgm:pt modelId="{5E6BECB6-CECF-451A-ACE4-C3BE7420406D}" type="pres">
      <dgm:prSet presAssocID="{8B515DF7-F5DF-4DD0-A6A4-113645EA4BFC}" presName="hierChild2" presStyleCnt="0"/>
      <dgm:spPr/>
    </dgm:pt>
    <dgm:pt modelId="{D1AE6982-8C65-474A-917E-6BBE22DCD8A3}" type="pres">
      <dgm:prSet presAssocID="{8DA24C28-849B-4230-8ED2-E74BA063D2F6}" presName="hierRoot1" presStyleCnt="0"/>
      <dgm:spPr/>
    </dgm:pt>
    <dgm:pt modelId="{82312B3A-2F1A-4D1A-B9C1-06D480FBD154}" type="pres">
      <dgm:prSet presAssocID="{8DA24C28-849B-4230-8ED2-E74BA063D2F6}" presName="composite" presStyleCnt="0"/>
      <dgm:spPr/>
    </dgm:pt>
    <dgm:pt modelId="{63858ECE-3120-40B3-A93A-2CFA27DBCF1A}" type="pres">
      <dgm:prSet presAssocID="{8DA24C28-849B-4230-8ED2-E74BA063D2F6}" presName="background" presStyleLbl="node0" presStyleIdx="1" presStyleCnt="2"/>
      <dgm:spPr/>
    </dgm:pt>
    <dgm:pt modelId="{3A0B34F0-997A-44F6-AFFC-F8446CE89C33}" type="pres">
      <dgm:prSet presAssocID="{8DA24C28-849B-4230-8ED2-E74BA063D2F6}" presName="text" presStyleLbl="fgAcc0" presStyleIdx="1" presStyleCnt="2">
        <dgm:presLayoutVars>
          <dgm:chPref val="3"/>
        </dgm:presLayoutVars>
      </dgm:prSet>
      <dgm:spPr/>
    </dgm:pt>
    <dgm:pt modelId="{40A7C7B0-311A-4716-949D-DD0627E11958}" type="pres">
      <dgm:prSet presAssocID="{8DA24C28-849B-4230-8ED2-E74BA063D2F6}" presName="hierChild2" presStyleCnt="0"/>
      <dgm:spPr/>
    </dgm:pt>
  </dgm:ptLst>
  <dgm:cxnLst>
    <dgm:cxn modelId="{4A7B022A-814D-4BB5-91B1-B33342C09995}" type="presOf" srcId="{8DA24C28-849B-4230-8ED2-E74BA063D2F6}" destId="{3A0B34F0-997A-44F6-AFFC-F8446CE89C33}" srcOrd="0" destOrd="0" presId="urn:microsoft.com/office/officeart/2005/8/layout/hierarchy1"/>
    <dgm:cxn modelId="{53B85231-BE1C-4524-B566-B8F71B90CCE9}" srcId="{D69233EA-AD83-4EE7-AE55-31D85630B515}" destId="{8DA24C28-849B-4230-8ED2-E74BA063D2F6}" srcOrd="1" destOrd="0" parTransId="{917F1CE7-BC82-444F-B8F9-1C5A876CCBD7}" sibTransId="{EECA30B6-3F8F-40A6-B340-EA5BE4894338}"/>
    <dgm:cxn modelId="{7DB9C962-7A94-4A2A-88E1-51F05719FF1E}" type="presOf" srcId="{8B515DF7-F5DF-4DD0-A6A4-113645EA4BFC}" destId="{24971AC3-DD27-4803-A1BC-CF23AF7022C4}" srcOrd="0" destOrd="0" presId="urn:microsoft.com/office/officeart/2005/8/layout/hierarchy1"/>
    <dgm:cxn modelId="{8A96A9C8-1B74-4CBA-B710-CD892965E774}" type="presOf" srcId="{D69233EA-AD83-4EE7-AE55-31D85630B515}" destId="{4326F3F2-85D0-4809-8D31-30C854299A0D}" srcOrd="0" destOrd="0" presId="urn:microsoft.com/office/officeart/2005/8/layout/hierarchy1"/>
    <dgm:cxn modelId="{D18EF0E9-D9F0-405D-A85C-F763D994DDF2}" srcId="{D69233EA-AD83-4EE7-AE55-31D85630B515}" destId="{8B515DF7-F5DF-4DD0-A6A4-113645EA4BFC}" srcOrd="0" destOrd="0" parTransId="{CB9E492B-1194-4FD2-AA9E-D1B1DADEDF36}" sibTransId="{97F1CFAE-1F3C-43CC-B65B-6AC05D36F34A}"/>
    <dgm:cxn modelId="{21B04766-68A1-47B0-9C37-34E17A89C656}" type="presParOf" srcId="{4326F3F2-85D0-4809-8D31-30C854299A0D}" destId="{618BB99F-C55E-4F55-9E38-25CE2B87E8B5}" srcOrd="0" destOrd="0" presId="urn:microsoft.com/office/officeart/2005/8/layout/hierarchy1"/>
    <dgm:cxn modelId="{7FBAB07E-0F5E-4466-82AF-7AF643019B53}" type="presParOf" srcId="{618BB99F-C55E-4F55-9E38-25CE2B87E8B5}" destId="{94D79E06-C4A7-4BDF-83ED-2EF8AB8527FE}" srcOrd="0" destOrd="0" presId="urn:microsoft.com/office/officeart/2005/8/layout/hierarchy1"/>
    <dgm:cxn modelId="{D9210B59-C75D-4E6A-AB16-5CF017AB72BB}" type="presParOf" srcId="{94D79E06-C4A7-4BDF-83ED-2EF8AB8527FE}" destId="{7180A624-D020-42DF-9F54-004BA05D8BAE}" srcOrd="0" destOrd="0" presId="urn:microsoft.com/office/officeart/2005/8/layout/hierarchy1"/>
    <dgm:cxn modelId="{D950F5AE-B12E-446E-AA3C-75C4DD753A2B}" type="presParOf" srcId="{94D79E06-C4A7-4BDF-83ED-2EF8AB8527FE}" destId="{24971AC3-DD27-4803-A1BC-CF23AF7022C4}" srcOrd="1" destOrd="0" presId="urn:microsoft.com/office/officeart/2005/8/layout/hierarchy1"/>
    <dgm:cxn modelId="{BD19E966-69C4-4E2B-B362-EE0502FC53C3}" type="presParOf" srcId="{618BB99F-C55E-4F55-9E38-25CE2B87E8B5}" destId="{5E6BECB6-CECF-451A-ACE4-C3BE7420406D}" srcOrd="1" destOrd="0" presId="urn:microsoft.com/office/officeart/2005/8/layout/hierarchy1"/>
    <dgm:cxn modelId="{2060429C-E645-48A5-9E84-D4CAC3F3C498}" type="presParOf" srcId="{4326F3F2-85D0-4809-8D31-30C854299A0D}" destId="{D1AE6982-8C65-474A-917E-6BBE22DCD8A3}" srcOrd="1" destOrd="0" presId="urn:microsoft.com/office/officeart/2005/8/layout/hierarchy1"/>
    <dgm:cxn modelId="{53E3FBD2-A77C-4D21-9917-4F60D1F032C7}" type="presParOf" srcId="{D1AE6982-8C65-474A-917E-6BBE22DCD8A3}" destId="{82312B3A-2F1A-4D1A-B9C1-06D480FBD154}" srcOrd="0" destOrd="0" presId="urn:microsoft.com/office/officeart/2005/8/layout/hierarchy1"/>
    <dgm:cxn modelId="{BBBFC790-9700-4D21-A6A3-D8EC80DFE5F9}" type="presParOf" srcId="{82312B3A-2F1A-4D1A-B9C1-06D480FBD154}" destId="{63858ECE-3120-40B3-A93A-2CFA27DBCF1A}" srcOrd="0" destOrd="0" presId="urn:microsoft.com/office/officeart/2005/8/layout/hierarchy1"/>
    <dgm:cxn modelId="{99BC9569-4301-460E-8ABA-D8AF3CC58E7F}" type="presParOf" srcId="{82312B3A-2F1A-4D1A-B9C1-06D480FBD154}" destId="{3A0B34F0-997A-44F6-AFFC-F8446CE89C33}" srcOrd="1" destOrd="0" presId="urn:microsoft.com/office/officeart/2005/8/layout/hierarchy1"/>
    <dgm:cxn modelId="{AB37B936-86FC-4086-96C6-37DE63798314}" type="presParOf" srcId="{D1AE6982-8C65-474A-917E-6BBE22DCD8A3}" destId="{40A7C7B0-311A-4716-949D-DD0627E1195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9233EA-AD83-4EE7-AE55-31D85630B51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515DF7-F5DF-4DD0-A6A4-113645EA4BFC}">
      <dgm:prSet custT="1"/>
      <dgm:spPr/>
      <dgm:t>
        <a:bodyPr/>
        <a:lstStyle/>
        <a:p>
          <a:r>
            <a:rPr lang="en-US" sz="2800" b="1" dirty="0">
              <a:latin typeface="MV Boli" panose="02000500030200090000" pitchFamily="2" charset="0"/>
              <a:cs typeface="MV Boli" panose="02000500030200090000" pitchFamily="2" charset="0"/>
            </a:rPr>
            <a:t>Elements changing all of you</a:t>
          </a:r>
          <a:endParaRPr lang="en-US" sz="2700" dirty="0"/>
        </a:p>
      </dgm:t>
    </dgm:pt>
    <dgm:pt modelId="{CB9E492B-1194-4FD2-AA9E-D1B1DADEDF36}" type="parTrans" cxnId="{D18EF0E9-D9F0-405D-A85C-F763D994DDF2}">
      <dgm:prSet/>
      <dgm:spPr/>
      <dgm:t>
        <a:bodyPr/>
        <a:lstStyle/>
        <a:p>
          <a:endParaRPr lang="en-US"/>
        </a:p>
      </dgm:t>
    </dgm:pt>
    <dgm:pt modelId="{97F1CFAE-1F3C-43CC-B65B-6AC05D36F34A}" type="sibTrans" cxnId="{D18EF0E9-D9F0-405D-A85C-F763D994DDF2}">
      <dgm:prSet/>
      <dgm:spPr/>
      <dgm:t>
        <a:bodyPr/>
        <a:lstStyle/>
        <a:p>
          <a:endParaRPr lang="en-US"/>
        </a:p>
      </dgm:t>
    </dgm:pt>
    <dgm:pt modelId="{8DA24C28-849B-4230-8ED2-E74BA063D2F6}">
      <dgm:prSet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4000" b="1" i="0" dirty="0"/>
            <a:t>the culture of medicine (rituals, traditions, language, tools)</a:t>
          </a:r>
        </a:p>
        <a:p>
          <a:endParaRPr lang="en-US" sz="3300" i="0" dirty="0"/>
        </a:p>
      </dgm:t>
    </dgm:pt>
    <dgm:pt modelId="{917F1CE7-BC82-444F-B8F9-1C5A876CCBD7}" type="parTrans" cxnId="{53B85231-BE1C-4524-B566-B8F71B90CCE9}">
      <dgm:prSet/>
      <dgm:spPr/>
      <dgm:t>
        <a:bodyPr/>
        <a:lstStyle/>
        <a:p>
          <a:endParaRPr lang="en-US"/>
        </a:p>
      </dgm:t>
    </dgm:pt>
    <dgm:pt modelId="{EECA30B6-3F8F-40A6-B340-EA5BE4894338}" type="sibTrans" cxnId="{53B85231-BE1C-4524-B566-B8F71B90CCE9}">
      <dgm:prSet/>
      <dgm:spPr/>
      <dgm:t>
        <a:bodyPr/>
        <a:lstStyle/>
        <a:p>
          <a:endParaRPr lang="en-US"/>
        </a:p>
      </dgm:t>
    </dgm:pt>
    <dgm:pt modelId="{4326F3F2-85D0-4809-8D31-30C854299A0D}" type="pres">
      <dgm:prSet presAssocID="{D69233EA-AD83-4EE7-AE55-31D85630B51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18BB99F-C55E-4F55-9E38-25CE2B87E8B5}" type="pres">
      <dgm:prSet presAssocID="{8B515DF7-F5DF-4DD0-A6A4-113645EA4BFC}" presName="hierRoot1" presStyleCnt="0"/>
      <dgm:spPr/>
    </dgm:pt>
    <dgm:pt modelId="{94D79E06-C4A7-4BDF-83ED-2EF8AB8527FE}" type="pres">
      <dgm:prSet presAssocID="{8B515DF7-F5DF-4DD0-A6A4-113645EA4BFC}" presName="composite" presStyleCnt="0"/>
      <dgm:spPr/>
    </dgm:pt>
    <dgm:pt modelId="{7180A624-D020-42DF-9F54-004BA05D8BAE}" type="pres">
      <dgm:prSet presAssocID="{8B515DF7-F5DF-4DD0-A6A4-113645EA4BFC}" presName="background" presStyleLbl="node0" presStyleIdx="0" presStyleCnt="2"/>
      <dgm:spPr/>
    </dgm:pt>
    <dgm:pt modelId="{24971AC3-DD27-4803-A1BC-CF23AF7022C4}" type="pres">
      <dgm:prSet presAssocID="{8B515DF7-F5DF-4DD0-A6A4-113645EA4BFC}" presName="text" presStyleLbl="fgAcc0" presStyleIdx="0" presStyleCnt="2">
        <dgm:presLayoutVars>
          <dgm:chPref val="3"/>
        </dgm:presLayoutVars>
      </dgm:prSet>
      <dgm:spPr/>
    </dgm:pt>
    <dgm:pt modelId="{5E6BECB6-CECF-451A-ACE4-C3BE7420406D}" type="pres">
      <dgm:prSet presAssocID="{8B515DF7-F5DF-4DD0-A6A4-113645EA4BFC}" presName="hierChild2" presStyleCnt="0"/>
      <dgm:spPr/>
    </dgm:pt>
    <dgm:pt modelId="{D1AE6982-8C65-474A-917E-6BBE22DCD8A3}" type="pres">
      <dgm:prSet presAssocID="{8DA24C28-849B-4230-8ED2-E74BA063D2F6}" presName="hierRoot1" presStyleCnt="0"/>
      <dgm:spPr/>
    </dgm:pt>
    <dgm:pt modelId="{82312B3A-2F1A-4D1A-B9C1-06D480FBD154}" type="pres">
      <dgm:prSet presAssocID="{8DA24C28-849B-4230-8ED2-E74BA063D2F6}" presName="composite" presStyleCnt="0"/>
      <dgm:spPr/>
    </dgm:pt>
    <dgm:pt modelId="{63858ECE-3120-40B3-A93A-2CFA27DBCF1A}" type="pres">
      <dgm:prSet presAssocID="{8DA24C28-849B-4230-8ED2-E74BA063D2F6}" presName="background" presStyleLbl="node0" presStyleIdx="1" presStyleCnt="2"/>
      <dgm:spPr/>
    </dgm:pt>
    <dgm:pt modelId="{3A0B34F0-997A-44F6-AFFC-F8446CE89C33}" type="pres">
      <dgm:prSet presAssocID="{8DA24C28-849B-4230-8ED2-E74BA063D2F6}" presName="text" presStyleLbl="fgAcc0" presStyleIdx="1" presStyleCnt="2">
        <dgm:presLayoutVars>
          <dgm:chPref val="3"/>
        </dgm:presLayoutVars>
      </dgm:prSet>
      <dgm:spPr/>
    </dgm:pt>
    <dgm:pt modelId="{40A7C7B0-311A-4716-949D-DD0627E11958}" type="pres">
      <dgm:prSet presAssocID="{8DA24C28-849B-4230-8ED2-E74BA063D2F6}" presName="hierChild2" presStyleCnt="0"/>
      <dgm:spPr/>
    </dgm:pt>
  </dgm:ptLst>
  <dgm:cxnLst>
    <dgm:cxn modelId="{4A7B022A-814D-4BB5-91B1-B33342C09995}" type="presOf" srcId="{8DA24C28-849B-4230-8ED2-E74BA063D2F6}" destId="{3A0B34F0-997A-44F6-AFFC-F8446CE89C33}" srcOrd="0" destOrd="0" presId="urn:microsoft.com/office/officeart/2005/8/layout/hierarchy1"/>
    <dgm:cxn modelId="{53B85231-BE1C-4524-B566-B8F71B90CCE9}" srcId="{D69233EA-AD83-4EE7-AE55-31D85630B515}" destId="{8DA24C28-849B-4230-8ED2-E74BA063D2F6}" srcOrd="1" destOrd="0" parTransId="{917F1CE7-BC82-444F-B8F9-1C5A876CCBD7}" sibTransId="{EECA30B6-3F8F-40A6-B340-EA5BE4894338}"/>
    <dgm:cxn modelId="{7DB9C962-7A94-4A2A-88E1-51F05719FF1E}" type="presOf" srcId="{8B515DF7-F5DF-4DD0-A6A4-113645EA4BFC}" destId="{24971AC3-DD27-4803-A1BC-CF23AF7022C4}" srcOrd="0" destOrd="0" presId="urn:microsoft.com/office/officeart/2005/8/layout/hierarchy1"/>
    <dgm:cxn modelId="{8A96A9C8-1B74-4CBA-B710-CD892965E774}" type="presOf" srcId="{D69233EA-AD83-4EE7-AE55-31D85630B515}" destId="{4326F3F2-85D0-4809-8D31-30C854299A0D}" srcOrd="0" destOrd="0" presId="urn:microsoft.com/office/officeart/2005/8/layout/hierarchy1"/>
    <dgm:cxn modelId="{D18EF0E9-D9F0-405D-A85C-F763D994DDF2}" srcId="{D69233EA-AD83-4EE7-AE55-31D85630B515}" destId="{8B515DF7-F5DF-4DD0-A6A4-113645EA4BFC}" srcOrd="0" destOrd="0" parTransId="{CB9E492B-1194-4FD2-AA9E-D1B1DADEDF36}" sibTransId="{97F1CFAE-1F3C-43CC-B65B-6AC05D36F34A}"/>
    <dgm:cxn modelId="{21B04766-68A1-47B0-9C37-34E17A89C656}" type="presParOf" srcId="{4326F3F2-85D0-4809-8D31-30C854299A0D}" destId="{618BB99F-C55E-4F55-9E38-25CE2B87E8B5}" srcOrd="0" destOrd="0" presId="urn:microsoft.com/office/officeart/2005/8/layout/hierarchy1"/>
    <dgm:cxn modelId="{7FBAB07E-0F5E-4466-82AF-7AF643019B53}" type="presParOf" srcId="{618BB99F-C55E-4F55-9E38-25CE2B87E8B5}" destId="{94D79E06-C4A7-4BDF-83ED-2EF8AB8527FE}" srcOrd="0" destOrd="0" presId="urn:microsoft.com/office/officeart/2005/8/layout/hierarchy1"/>
    <dgm:cxn modelId="{D9210B59-C75D-4E6A-AB16-5CF017AB72BB}" type="presParOf" srcId="{94D79E06-C4A7-4BDF-83ED-2EF8AB8527FE}" destId="{7180A624-D020-42DF-9F54-004BA05D8BAE}" srcOrd="0" destOrd="0" presId="urn:microsoft.com/office/officeart/2005/8/layout/hierarchy1"/>
    <dgm:cxn modelId="{D950F5AE-B12E-446E-AA3C-75C4DD753A2B}" type="presParOf" srcId="{94D79E06-C4A7-4BDF-83ED-2EF8AB8527FE}" destId="{24971AC3-DD27-4803-A1BC-CF23AF7022C4}" srcOrd="1" destOrd="0" presId="urn:microsoft.com/office/officeart/2005/8/layout/hierarchy1"/>
    <dgm:cxn modelId="{BD19E966-69C4-4E2B-B362-EE0502FC53C3}" type="presParOf" srcId="{618BB99F-C55E-4F55-9E38-25CE2B87E8B5}" destId="{5E6BECB6-CECF-451A-ACE4-C3BE7420406D}" srcOrd="1" destOrd="0" presId="urn:microsoft.com/office/officeart/2005/8/layout/hierarchy1"/>
    <dgm:cxn modelId="{2060429C-E645-48A5-9E84-D4CAC3F3C498}" type="presParOf" srcId="{4326F3F2-85D0-4809-8D31-30C854299A0D}" destId="{D1AE6982-8C65-474A-917E-6BBE22DCD8A3}" srcOrd="1" destOrd="0" presId="urn:microsoft.com/office/officeart/2005/8/layout/hierarchy1"/>
    <dgm:cxn modelId="{53E3FBD2-A77C-4D21-9917-4F60D1F032C7}" type="presParOf" srcId="{D1AE6982-8C65-474A-917E-6BBE22DCD8A3}" destId="{82312B3A-2F1A-4D1A-B9C1-06D480FBD154}" srcOrd="0" destOrd="0" presId="urn:microsoft.com/office/officeart/2005/8/layout/hierarchy1"/>
    <dgm:cxn modelId="{BBBFC790-9700-4D21-A6A3-D8EC80DFE5F9}" type="presParOf" srcId="{82312B3A-2F1A-4D1A-B9C1-06D480FBD154}" destId="{63858ECE-3120-40B3-A93A-2CFA27DBCF1A}" srcOrd="0" destOrd="0" presId="urn:microsoft.com/office/officeart/2005/8/layout/hierarchy1"/>
    <dgm:cxn modelId="{99BC9569-4301-460E-8ABA-D8AF3CC58E7F}" type="presParOf" srcId="{82312B3A-2F1A-4D1A-B9C1-06D480FBD154}" destId="{3A0B34F0-997A-44F6-AFFC-F8446CE89C33}" srcOrd="1" destOrd="0" presId="urn:microsoft.com/office/officeart/2005/8/layout/hierarchy1"/>
    <dgm:cxn modelId="{AB37B936-86FC-4086-96C6-37DE63798314}" type="presParOf" srcId="{D1AE6982-8C65-474A-917E-6BBE22DCD8A3}" destId="{40A7C7B0-311A-4716-949D-DD0627E1195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9233EA-AD83-4EE7-AE55-31D85630B51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515DF7-F5DF-4DD0-A6A4-113645EA4BFC}">
      <dgm:prSet custT="1"/>
      <dgm:spPr/>
      <dgm:t>
        <a:bodyPr/>
        <a:lstStyle/>
        <a:p>
          <a:r>
            <a:rPr lang="en-US" sz="2800" b="1" dirty="0">
              <a:latin typeface="MV Boli" panose="02000500030200090000" pitchFamily="2" charset="0"/>
              <a:cs typeface="MV Boli" panose="02000500030200090000" pitchFamily="2" charset="0"/>
            </a:rPr>
            <a:t>Elements changing all of you</a:t>
          </a:r>
          <a:endParaRPr lang="en-US" sz="2700" dirty="0"/>
        </a:p>
      </dgm:t>
    </dgm:pt>
    <dgm:pt modelId="{CB9E492B-1194-4FD2-AA9E-D1B1DADEDF36}" type="parTrans" cxnId="{D18EF0E9-D9F0-405D-A85C-F763D994DDF2}">
      <dgm:prSet/>
      <dgm:spPr/>
      <dgm:t>
        <a:bodyPr/>
        <a:lstStyle/>
        <a:p>
          <a:endParaRPr lang="en-US"/>
        </a:p>
      </dgm:t>
    </dgm:pt>
    <dgm:pt modelId="{97F1CFAE-1F3C-43CC-B65B-6AC05D36F34A}" type="sibTrans" cxnId="{D18EF0E9-D9F0-405D-A85C-F763D994DDF2}">
      <dgm:prSet/>
      <dgm:spPr/>
      <dgm:t>
        <a:bodyPr/>
        <a:lstStyle/>
        <a:p>
          <a:endParaRPr lang="en-US"/>
        </a:p>
      </dgm:t>
    </dgm:pt>
    <dgm:pt modelId="{8DA24C28-849B-4230-8ED2-E74BA063D2F6}">
      <dgm:prSet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4000" b="1" i="0" dirty="0">
              <a:latin typeface="+mn-lt"/>
              <a:cs typeface="MV Boli" panose="02000500030200090000" pitchFamily="2" charset="0"/>
            </a:rPr>
            <a:t>rules and regulations</a:t>
          </a:r>
          <a:endParaRPr lang="en-US" sz="3300" i="0" dirty="0">
            <a:latin typeface="+mn-lt"/>
          </a:endParaRPr>
        </a:p>
      </dgm:t>
    </dgm:pt>
    <dgm:pt modelId="{917F1CE7-BC82-444F-B8F9-1C5A876CCBD7}" type="parTrans" cxnId="{53B85231-BE1C-4524-B566-B8F71B90CCE9}">
      <dgm:prSet/>
      <dgm:spPr/>
      <dgm:t>
        <a:bodyPr/>
        <a:lstStyle/>
        <a:p>
          <a:endParaRPr lang="en-US"/>
        </a:p>
      </dgm:t>
    </dgm:pt>
    <dgm:pt modelId="{EECA30B6-3F8F-40A6-B340-EA5BE4894338}" type="sibTrans" cxnId="{53B85231-BE1C-4524-B566-B8F71B90CCE9}">
      <dgm:prSet/>
      <dgm:spPr/>
      <dgm:t>
        <a:bodyPr/>
        <a:lstStyle/>
        <a:p>
          <a:endParaRPr lang="en-US"/>
        </a:p>
      </dgm:t>
    </dgm:pt>
    <dgm:pt modelId="{4326F3F2-85D0-4809-8D31-30C854299A0D}" type="pres">
      <dgm:prSet presAssocID="{D69233EA-AD83-4EE7-AE55-31D85630B51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18BB99F-C55E-4F55-9E38-25CE2B87E8B5}" type="pres">
      <dgm:prSet presAssocID="{8B515DF7-F5DF-4DD0-A6A4-113645EA4BFC}" presName="hierRoot1" presStyleCnt="0"/>
      <dgm:spPr/>
    </dgm:pt>
    <dgm:pt modelId="{94D79E06-C4A7-4BDF-83ED-2EF8AB8527FE}" type="pres">
      <dgm:prSet presAssocID="{8B515DF7-F5DF-4DD0-A6A4-113645EA4BFC}" presName="composite" presStyleCnt="0"/>
      <dgm:spPr/>
    </dgm:pt>
    <dgm:pt modelId="{7180A624-D020-42DF-9F54-004BA05D8BAE}" type="pres">
      <dgm:prSet presAssocID="{8B515DF7-F5DF-4DD0-A6A4-113645EA4BFC}" presName="background" presStyleLbl="node0" presStyleIdx="0" presStyleCnt="2"/>
      <dgm:spPr/>
    </dgm:pt>
    <dgm:pt modelId="{24971AC3-DD27-4803-A1BC-CF23AF7022C4}" type="pres">
      <dgm:prSet presAssocID="{8B515DF7-F5DF-4DD0-A6A4-113645EA4BFC}" presName="text" presStyleLbl="fgAcc0" presStyleIdx="0" presStyleCnt="2">
        <dgm:presLayoutVars>
          <dgm:chPref val="3"/>
        </dgm:presLayoutVars>
      </dgm:prSet>
      <dgm:spPr/>
    </dgm:pt>
    <dgm:pt modelId="{5E6BECB6-CECF-451A-ACE4-C3BE7420406D}" type="pres">
      <dgm:prSet presAssocID="{8B515DF7-F5DF-4DD0-A6A4-113645EA4BFC}" presName="hierChild2" presStyleCnt="0"/>
      <dgm:spPr/>
    </dgm:pt>
    <dgm:pt modelId="{D1AE6982-8C65-474A-917E-6BBE22DCD8A3}" type="pres">
      <dgm:prSet presAssocID="{8DA24C28-849B-4230-8ED2-E74BA063D2F6}" presName="hierRoot1" presStyleCnt="0"/>
      <dgm:spPr/>
    </dgm:pt>
    <dgm:pt modelId="{82312B3A-2F1A-4D1A-B9C1-06D480FBD154}" type="pres">
      <dgm:prSet presAssocID="{8DA24C28-849B-4230-8ED2-E74BA063D2F6}" presName="composite" presStyleCnt="0"/>
      <dgm:spPr/>
    </dgm:pt>
    <dgm:pt modelId="{63858ECE-3120-40B3-A93A-2CFA27DBCF1A}" type="pres">
      <dgm:prSet presAssocID="{8DA24C28-849B-4230-8ED2-E74BA063D2F6}" presName="background" presStyleLbl="node0" presStyleIdx="1" presStyleCnt="2"/>
      <dgm:spPr/>
    </dgm:pt>
    <dgm:pt modelId="{3A0B34F0-997A-44F6-AFFC-F8446CE89C33}" type="pres">
      <dgm:prSet presAssocID="{8DA24C28-849B-4230-8ED2-E74BA063D2F6}" presName="text" presStyleLbl="fgAcc0" presStyleIdx="1" presStyleCnt="2">
        <dgm:presLayoutVars>
          <dgm:chPref val="3"/>
        </dgm:presLayoutVars>
      </dgm:prSet>
      <dgm:spPr/>
    </dgm:pt>
    <dgm:pt modelId="{40A7C7B0-311A-4716-949D-DD0627E11958}" type="pres">
      <dgm:prSet presAssocID="{8DA24C28-849B-4230-8ED2-E74BA063D2F6}" presName="hierChild2" presStyleCnt="0"/>
      <dgm:spPr/>
    </dgm:pt>
  </dgm:ptLst>
  <dgm:cxnLst>
    <dgm:cxn modelId="{4A7B022A-814D-4BB5-91B1-B33342C09995}" type="presOf" srcId="{8DA24C28-849B-4230-8ED2-E74BA063D2F6}" destId="{3A0B34F0-997A-44F6-AFFC-F8446CE89C33}" srcOrd="0" destOrd="0" presId="urn:microsoft.com/office/officeart/2005/8/layout/hierarchy1"/>
    <dgm:cxn modelId="{53B85231-BE1C-4524-B566-B8F71B90CCE9}" srcId="{D69233EA-AD83-4EE7-AE55-31D85630B515}" destId="{8DA24C28-849B-4230-8ED2-E74BA063D2F6}" srcOrd="1" destOrd="0" parTransId="{917F1CE7-BC82-444F-B8F9-1C5A876CCBD7}" sibTransId="{EECA30B6-3F8F-40A6-B340-EA5BE4894338}"/>
    <dgm:cxn modelId="{7DB9C962-7A94-4A2A-88E1-51F05719FF1E}" type="presOf" srcId="{8B515DF7-F5DF-4DD0-A6A4-113645EA4BFC}" destId="{24971AC3-DD27-4803-A1BC-CF23AF7022C4}" srcOrd="0" destOrd="0" presId="urn:microsoft.com/office/officeart/2005/8/layout/hierarchy1"/>
    <dgm:cxn modelId="{8A96A9C8-1B74-4CBA-B710-CD892965E774}" type="presOf" srcId="{D69233EA-AD83-4EE7-AE55-31D85630B515}" destId="{4326F3F2-85D0-4809-8D31-30C854299A0D}" srcOrd="0" destOrd="0" presId="urn:microsoft.com/office/officeart/2005/8/layout/hierarchy1"/>
    <dgm:cxn modelId="{D18EF0E9-D9F0-405D-A85C-F763D994DDF2}" srcId="{D69233EA-AD83-4EE7-AE55-31D85630B515}" destId="{8B515DF7-F5DF-4DD0-A6A4-113645EA4BFC}" srcOrd="0" destOrd="0" parTransId="{CB9E492B-1194-4FD2-AA9E-D1B1DADEDF36}" sibTransId="{97F1CFAE-1F3C-43CC-B65B-6AC05D36F34A}"/>
    <dgm:cxn modelId="{21B04766-68A1-47B0-9C37-34E17A89C656}" type="presParOf" srcId="{4326F3F2-85D0-4809-8D31-30C854299A0D}" destId="{618BB99F-C55E-4F55-9E38-25CE2B87E8B5}" srcOrd="0" destOrd="0" presId="urn:microsoft.com/office/officeart/2005/8/layout/hierarchy1"/>
    <dgm:cxn modelId="{7FBAB07E-0F5E-4466-82AF-7AF643019B53}" type="presParOf" srcId="{618BB99F-C55E-4F55-9E38-25CE2B87E8B5}" destId="{94D79E06-C4A7-4BDF-83ED-2EF8AB8527FE}" srcOrd="0" destOrd="0" presId="urn:microsoft.com/office/officeart/2005/8/layout/hierarchy1"/>
    <dgm:cxn modelId="{D9210B59-C75D-4E6A-AB16-5CF017AB72BB}" type="presParOf" srcId="{94D79E06-C4A7-4BDF-83ED-2EF8AB8527FE}" destId="{7180A624-D020-42DF-9F54-004BA05D8BAE}" srcOrd="0" destOrd="0" presId="urn:microsoft.com/office/officeart/2005/8/layout/hierarchy1"/>
    <dgm:cxn modelId="{D950F5AE-B12E-446E-AA3C-75C4DD753A2B}" type="presParOf" srcId="{94D79E06-C4A7-4BDF-83ED-2EF8AB8527FE}" destId="{24971AC3-DD27-4803-A1BC-CF23AF7022C4}" srcOrd="1" destOrd="0" presId="urn:microsoft.com/office/officeart/2005/8/layout/hierarchy1"/>
    <dgm:cxn modelId="{BD19E966-69C4-4E2B-B362-EE0502FC53C3}" type="presParOf" srcId="{618BB99F-C55E-4F55-9E38-25CE2B87E8B5}" destId="{5E6BECB6-CECF-451A-ACE4-C3BE7420406D}" srcOrd="1" destOrd="0" presId="urn:microsoft.com/office/officeart/2005/8/layout/hierarchy1"/>
    <dgm:cxn modelId="{2060429C-E645-48A5-9E84-D4CAC3F3C498}" type="presParOf" srcId="{4326F3F2-85D0-4809-8D31-30C854299A0D}" destId="{D1AE6982-8C65-474A-917E-6BBE22DCD8A3}" srcOrd="1" destOrd="0" presId="urn:microsoft.com/office/officeart/2005/8/layout/hierarchy1"/>
    <dgm:cxn modelId="{53E3FBD2-A77C-4D21-9917-4F60D1F032C7}" type="presParOf" srcId="{D1AE6982-8C65-474A-917E-6BBE22DCD8A3}" destId="{82312B3A-2F1A-4D1A-B9C1-06D480FBD154}" srcOrd="0" destOrd="0" presId="urn:microsoft.com/office/officeart/2005/8/layout/hierarchy1"/>
    <dgm:cxn modelId="{BBBFC790-9700-4D21-A6A3-D8EC80DFE5F9}" type="presParOf" srcId="{82312B3A-2F1A-4D1A-B9C1-06D480FBD154}" destId="{63858ECE-3120-40B3-A93A-2CFA27DBCF1A}" srcOrd="0" destOrd="0" presId="urn:microsoft.com/office/officeart/2005/8/layout/hierarchy1"/>
    <dgm:cxn modelId="{99BC9569-4301-460E-8ABA-D8AF3CC58E7F}" type="presParOf" srcId="{82312B3A-2F1A-4D1A-B9C1-06D480FBD154}" destId="{3A0B34F0-997A-44F6-AFFC-F8446CE89C33}" srcOrd="1" destOrd="0" presId="urn:microsoft.com/office/officeart/2005/8/layout/hierarchy1"/>
    <dgm:cxn modelId="{AB37B936-86FC-4086-96C6-37DE63798314}" type="presParOf" srcId="{D1AE6982-8C65-474A-917E-6BBE22DCD8A3}" destId="{40A7C7B0-311A-4716-949D-DD0627E1195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9233EA-AD83-4EE7-AE55-31D85630B51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515DF7-F5DF-4DD0-A6A4-113645EA4BFC}">
      <dgm:prSet custT="1"/>
      <dgm:spPr/>
      <dgm:t>
        <a:bodyPr/>
        <a:lstStyle/>
        <a:p>
          <a:r>
            <a:rPr lang="en-US" sz="2800" b="1" dirty="0">
              <a:latin typeface="MV Boli" panose="02000500030200090000" pitchFamily="2" charset="0"/>
              <a:cs typeface="MV Boli" panose="02000500030200090000" pitchFamily="2" charset="0"/>
            </a:rPr>
            <a:t>Elements changing all of you</a:t>
          </a:r>
          <a:endParaRPr lang="en-US" sz="2700" dirty="0"/>
        </a:p>
      </dgm:t>
    </dgm:pt>
    <dgm:pt modelId="{CB9E492B-1194-4FD2-AA9E-D1B1DADEDF36}" type="parTrans" cxnId="{D18EF0E9-D9F0-405D-A85C-F763D994DDF2}">
      <dgm:prSet/>
      <dgm:spPr/>
      <dgm:t>
        <a:bodyPr/>
        <a:lstStyle/>
        <a:p>
          <a:endParaRPr lang="en-US"/>
        </a:p>
      </dgm:t>
    </dgm:pt>
    <dgm:pt modelId="{97F1CFAE-1F3C-43CC-B65B-6AC05D36F34A}" type="sibTrans" cxnId="{D18EF0E9-D9F0-405D-A85C-F763D994DDF2}">
      <dgm:prSet/>
      <dgm:spPr/>
      <dgm:t>
        <a:bodyPr/>
        <a:lstStyle/>
        <a:p>
          <a:endParaRPr lang="en-US"/>
        </a:p>
      </dgm:t>
    </dgm:pt>
    <dgm:pt modelId="{8DA24C28-849B-4230-8ED2-E74BA063D2F6}">
      <dgm:prSet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4000" b="1" i="0" dirty="0">
              <a:latin typeface="+mn-lt"/>
              <a:cs typeface="MV Boli" panose="02000500030200090000" pitchFamily="2" charset="0"/>
            </a:rPr>
            <a:t>practice trends that come and go</a:t>
          </a:r>
          <a:endParaRPr lang="en-US" sz="3300" i="0" dirty="0">
            <a:latin typeface="+mn-lt"/>
          </a:endParaRPr>
        </a:p>
      </dgm:t>
    </dgm:pt>
    <dgm:pt modelId="{917F1CE7-BC82-444F-B8F9-1C5A876CCBD7}" type="parTrans" cxnId="{53B85231-BE1C-4524-B566-B8F71B90CCE9}">
      <dgm:prSet/>
      <dgm:spPr/>
      <dgm:t>
        <a:bodyPr/>
        <a:lstStyle/>
        <a:p>
          <a:endParaRPr lang="en-US"/>
        </a:p>
      </dgm:t>
    </dgm:pt>
    <dgm:pt modelId="{EECA30B6-3F8F-40A6-B340-EA5BE4894338}" type="sibTrans" cxnId="{53B85231-BE1C-4524-B566-B8F71B90CCE9}">
      <dgm:prSet/>
      <dgm:spPr/>
      <dgm:t>
        <a:bodyPr/>
        <a:lstStyle/>
        <a:p>
          <a:endParaRPr lang="en-US"/>
        </a:p>
      </dgm:t>
    </dgm:pt>
    <dgm:pt modelId="{4326F3F2-85D0-4809-8D31-30C854299A0D}" type="pres">
      <dgm:prSet presAssocID="{D69233EA-AD83-4EE7-AE55-31D85630B51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18BB99F-C55E-4F55-9E38-25CE2B87E8B5}" type="pres">
      <dgm:prSet presAssocID="{8B515DF7-F5DF-4DD0-A6A4-113645EA4BFC}" presName="hierRoot1" presStyleCnt="0"/>
      <dgm:spPr/>
    </dgm:pt>
    <dgm:pt modelId="{94D79E06-C4A7-4BDF-83ED-2EF8AB8527FE}" type="pres">
      <dgm:prSet presAssocID="{8B515DF7-F5DF-4DD0-A6A4-113645EA4BFC}" presName="composite" presStyleCnt="0"/>
      <dgm:spPr/>
    </dgm:pt>
    <dgm:pt modelId="{7180A624-D020-42DF-9F54-004BA05D8BAE}" type="pres">
      <dgm:prSet presAssocID="{8B515DF7-F5DF-4DD0-A6A4-113645EA4BFC}" presName="background" presStyleLbl="node0" presStyleIdx="0" presStyleCnt="2"/>
      <dgm:spPr/>
    </dgm:pt>
    <dgm:pt modelId="{24971AC3-DD27-4803-A1BC-CF23AF7022C4}" type="pres">
      <dgm:prSet presAssocID="{8B515DF7-F5DF-4DD0-A6A4-113645EA4BFC}" presName="text" presStyleLbl="fgAcc0" presStyleIdx="0" presStyleCnt="2">
        <dgm:presLayoutVars>
          <dgm:chPref val="3"/>
        </dgm:presLayoutVars>
      </dgm:prSet>
      <dgm:spPr/>
    </dgm:pt>
    <dgm:pt modelId="{5E6BECB6-CECF-451A-ACE4-C3BE7420406D}" type="pres">
      <dgm:prSet presAssocID="{8B515DF7-F5DF-4DD0-A6A4-113645EA4BFC}" presName="hierChild2" presStyleCnt="0"/>
      <dgm:spPr/>
    </dgm:pt>
    <dgm:pt modelId="{D1AE6982-8C65-474A-917E-6BBE22DCD8A3}" type="pres">
      <dgm:prSet presAssocID="{8DA24C28-849B-4230-8ED2-E74BA063D2F6}" presName="hierRoot1" presStyleCnt="0"/>
      <dgm:spPr/>
    </dgm:pt>
    <dgm:pt modelId="{82312B3A-2F1A-4D1A-B9C1-06D480FBD154}" type="pres">
      <dgm:prSet presAssocID="{8DA24C28-849B-4230-8ED2-E74BA063D2F6}" presName="composite" presStyleCnt="0"/>
      <dgm:spPr/>
    </dgm:pt>
    <dgm:pt modelId="{63858ECE-3120-40B3-A93A-2CFA27DBCF1A}" type="pres">
      <dgm:prSet presAssocID="{8DA24C28-849B-4230-8ED2-E74BA063D2F6}" presName="background" presStyleLbl="node0" presStyleIdx="1" presStyleCnt="2"/>
      <dgm:spPr/>
    </dgm:pt>
    <dgm:pt modelId="{3A0B34F0-997A-44F6-AFFC-F8446CE89C33}" type="pres">
      <dgm:prSet presAssocID="{8DA24C28-849B-4230-8ED2-E74BA063D2F6}" presName="text" presStyleLbl="fgAcc0" presStyleIdx="1" presStyleCnt="2">
        <dgm:presLayoutVars>
          <dgm:chPref val="3"/>
        </dgm:presLayoutVars>
      </dgm:prSet>
      <dgm:spPr/>
    </dgm:pt>
    <dgm:pt modelId="{40A7C7B0-311A-4716-949D-DD0627E11958}" type="pres">
      <dgm:prSet presAssocID="{8DA24C28-849B-4230-8ED2-E74BA063D2F6}" presName="hierChild2" presStyleCnt="0"/>
      <dgm:spPr/>
    </dgm:pt>
  </dgm:ptLst>
  <dgm:cxnLst>
    <dgm:cxn modelId="{4A7B022A-814D-4BB5-91B1-B33342C09995}" type="presOf" srcId="{8DA24C28-849B-4230-8ED2-E74BA063D2F6}" destId="{3A0B34F0-997A-44F6-AFFC-F8446CE89C33}" srcOrd="0" destOrd="0" presId="urn:microsoft.com/office/officeart/2005/8/layout/hierarchy1"/>
    <dgm:cxn modelId="{53B85231-BE1C-4524-B566-B8F71B90CCE9}" srcId="{D69233EA-AD83-4EE7-AE55-31D85630B515}" destId="{8DA24C28-849B-4230-8ED2-E74BA063D2F6}" srcOrd="1" destOrd="0" parTransId="{917F1CE7-BC82-444F-B8F9-1C5A876CCBD7}" sibTransId="{EECA30B6-3F8F-40A6-B340-EA5BE4894338}"/>
    <dgm:cxn modelId="{7DB9C962-7A94-4A2A-88E1-51F05719FF1E}" type="presOf" srcId="{8B515DF7-F5DF-4DD0-A6A4-113645EA4BFC}" destId="{24971AC3-DD27-4803-A1BC-CF23AF7022C4}" srcOrd="0" destOrd="0" presId="urn:microsoft.com/office/officeart/2005/8/layout/hierarchy1"/>
    <dgm:cxn modelId="{8A96A9C8-1B74-4CBA-B710-CD892965E774}" type="presOf" srcId="{D69233EA-AD83-4EE7-AE55-31D85630B515}" destId="{4326F3F2-85D0-4809-8D31-30C854299A0D}" srcOrd="0" destOrd="0" presId="urn:microsoft.com/office/officeart/2005/8/layout/hierarchy1"/>
    <dgm:cxn modelId="{D18EF0E9-D9F0-405D-A85C-F763D994DDF2}" srcId="{D69233EA-AD83-4EE7-AE55-31D85630B515}" destId="{8B515DF7-F5DF-4DD0-A6A4-113645EA4BFC}" srcOrd="0" destOrd="0" parTransId="{CB9E492B-1194-4FD2-AA9E-D1B1DADEDF36}" sibTransId="{97F1CFAE-1F3C-43CC-B65B-6AC05D36F34A}"/>
    <dgm:cxn modelId="{21B04766-68A1-47B0-9C37-34E17A89C656}" type="presParOf" srcId="{4326F3F2-85D0-4809-8D31-30C854299A0D}" destId="{618BB99F-C55E-4F55-9E38-25CE2B87E8B5}" srcOrd="0" destOrd="0" presId="urn:microsoft.com/office/officeart/2005/8/layout/hierarchy1"/>
    <dgm:cxn modelId="{7FBAB07E-0F5E-4466-82AF-7AF643019B53}" type="presParOf" srcId="{618BB99F-C55E-4F55-9E38-25CE2B87E8B5}" destId="{94D79E06-C4A7-4BDF-83ED-2EF8AB8527FE}" srcOrd="0" destOrd="0" presId="urn:microsoft.com/office/officeart/2005/8/layout/hierarchy1"/>
    <dgm:cxn modelId="{D9210B59-C75D-4E6A-AB16-5CF017AB72BB}" type="presParOf" srcId="{94D79E06-C4A7-4BDF-83ED-2EF8AB8527FE}" destId="{7180A624-D020-42DF-9F54-004BA05D8BAE}" srcOrd="0" destOrd="0" presId="urn:microsoft.com/office/officeart/2005/8/layout/hierarchy1"/>
    <dgm:cxn modelId="{D950F5AE-B12E-446E-AA3C-75C4DD753A2B}" type="presParOf" srcId="{94D79E06-C4A7-4BDF-83ED-2EF8AB8527FE}" destId="{24971AC3-DD27-4803-A1BC-CF23AF7022C4}" srcOrd="1" destOrd="0" presId="urn:microsoft.com/office/officeart/2005/8/layout/hierarchy1"/>
    <dgm:cxn modelId="{BD19E966-69C4-4E2B-B362-EE0502FC53C3}" type="presParOf" srcId="{618BB99F-C55E-4F55-9E38-25CE2B87E8B5}" destId="{5E6BECB6-CECF-451A-ACE4-C3BE7420406D}" srcOrd="1" destOrd="0" presId="urn:microsoft.com/office/officeart/2005/8/layout/hierarchy1"/>
    <dgm:cxn modelId="{2060429C-E645-48A5-9E84-D4CAC3F3C498}" type="presParOf" srcId="{4326F3F2-85D0-4809-8D31-30C854299A0D}" destId="{D1AE6982-8C65-474A-917E-6BBE22DCD8A3}" srcOrd="1" destOrd="0" presId="urn:microsoft.com/office/officeart/2005/8/layout/hierarchy1"/>
    <dgm:cxn modelId="{53E3FBD2-A77C-4D21-9917-4F60D1F032C7}" type="presParOf" srcId="{D1AE6982-8C65-474A-917E-6BBE22DCD8A3}" destId="{82312B3A-2F1A-4D1A-B9C1-06D480FBD154}" srcOrd="0" destOrd="0" presId="urn:microsoft.com/office/officeart/2005/8/layout/hierarchy1"/>
    <dgm:cxn modelId="{BBBFC790-9700-4D21-A6A3-D8EC80DFE5F9}" type="presParOf" srcId="{82312B3A-2F1A-4D1A-B9C1-06D480FBD154}" destId="{63858ECE-3120-40B3-A93A-2CFA27DBCF1A}" srcOrd="0" destOrd="0" presId="urn:microsoft.com/office/officeart/2005/8/layout/hierarchy1"/>
    <dgm:cxn modelId="{99BC9569-4301-460E-8ABA-D8AF3CC58E7F}" type="presParOf" srcId="{82312B3A-2F1A-4D1A-B9C1-06D480FBD154}" destId="{3A0B34F0-997A-44F6-AFFC-F8446CE89C33}" srcOrd="1" destOrd="0" presId="urn:microsoft.com/office/officeart/2005/8/layout/hierarchy1"/>
    <dgm:cxn modelId="{AB37B936-86FC-4086-96C6-37DE63798314}" type="presParOf" srcId="{D1AE6982-8C65-474A-917E-6BBE22DCD8A3}" destId="{40A7C7B0-311A-4716-949D-DD0627E1195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69233EA-AD83-4EE7-AE55-31D85630B51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515DF7-F5DF-4DD0-A6A4-113645EA4BFC}">
      <dgm:prSet custT="1"/>
      <dgm:spPr/>
      <dgm:t>
        <a:bodyPr/>
        <a:lstStyle/>
        <a:p>
          <a:r>
            <a:rPr lang="en-US" sz="2800" b="1" dirty="0">
              <a:latin typeface="MV Boli" panose="02000500030200090000" pitchFamily="2" charset="0"/>
              <a:cs typeface="MV Boli" panose="02000500030200090000" pitchFamily="2" charset="0"/>
            </a:rPr>
            <a:t>Elements changing all of you</a:t>
          </a:r>
          <a:endParaRPr lang="en-US" sz="2700" dirty="0"/>
        </a:p>
      </dgm:t>
    </dgm:pt>
    <dgm:pt modelId="{CB9E492B-1194-4FD2-AA9E-D1B1DADEDF36}" type="parTrans" cxnId="{D18EF0E9-D9F0-405D-A85C-F763D994DDF2}">
      <dgm:prSet/>
      <dgm:spPr/>
      <dgm:t>
        <a:bodyPr/>
        <a:lstStyle/>
        <a:p>
          <a:endParaRPr lang="en-US"/>
        </a:p>
      </dgm:t>
    </dgm:pt>
    <dgm:pt modelId="{97F1CFAE-1F3C-43CC-B65B-6AC05D36F34A}" type="sibTrans" cxnId="{D18EF0E9-D9F0-405D-A85C-F763D994DDF2}">
      <dgm:prSet/>
      <dgm:spPr/>
      <dgm:t>
        <a:bodyPr/>
        <a:lstStyle/>
        <a:p>
          <a:endParaRPr lang="en-US"/>
        </a:p>
      </dgm:t>
    </dgm:pt>
    <dgm:pt modelId="{8DA24C28-849B-4230-8ED2-E74BA063D2F6}">
      <dgm:prSet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4000" b="1" i="1" dirty="0">
              <a:latin typeface="+mn-lt"/>
              <a:cs typeface="MV Boli" panose="02000500030200090000" pitchFamily="2" charset="0"/>
            </a:rPr>
            <a:t>the external environment:  accelerated change in the world</a:t>
          </a:r>
          <a:endParaRPr lang="en-US" sz="3300" i="0" dirty="0">
            <a:latin typeface="+mn-lt"/>
          </a:endParaRPr>
        </a:p>
      </dgm:t>
    </dgm:pt>
    <dgm:pt modelId="{917F1CE7-BC82-444F-B8F9-1C5A876CCBD7}" type="parTrans" cxnId="{53B85231-BE1C-4524-B566-B8F71B90CCE9}">
      <dgm:prSet/>
      <dgm:spPr/>
      <dgm:t>
        <a:bodyPr/>
        <a:lstStyle/>
        <a:p>
          <a:endParaRPr lang="en-US"/>
        </a:p>
      </dgm:t>
    </dgm:pt>
    <dgm:pt modelId="{EECA30B6-3F8F-40A6-B340-EA5BE4894338}" type="sibTrans" cxnId="{53B85231-BE1C-4524-B566-B8F71B90CCE9}">
      <dgm:prSet/>
      <dgm:spPr/>
      <dgm:t>
        <a:bodyPr/>
        <a:lstStyle/>
        <a:p>
          <a:endParaRPr lang="en-US"/>
        </a:p>
      </dgm:t>
    </dgm:pt>
    <dgm:pt modelId="{4326F3F2-85D0-4809-8D31-30C854299A0D}" type="pres">
      <dgm:prSet presAssocID="{D69233EA-AD83-4EE7-AE55-31D85630B51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18BB99F-C55E-4F55-9E38-25CE2B87E8B5}" type="pres">
      <dgm:prSet presAssocID="{8B515DF7-F5DF-4DD0-A6A4-113645EA4BFC}" presName="hierRoot1" presStyleCnt="0"/>
      <dgm:spPr/>
    </dgm:pt>
    <dgm:pt modelId="{94D79E06-C4A7-4BDF-83ED-2EF8AB8527FE}" type="pres">
      <dgm:prSet presAssocID="{8B515DF7-F5DF-4DD0-A6A4-113645EA4BFC}" presName="composite" presStyleCnt="0"/>
      <dgm:spPr/>
    </dgm:pt>
    <dgm:pt modelId="{7180A624-D020-42DF-9F54-004BA05D8BAE}" type="pres">
      <dgm:prSet presAssocID="{8B515DF7-F5DF-4DD0-A6A4-113645EA4BFC}" presName="background" presStyleLbl="node0" presStyleIdx="0" presStyleCnt="2"/>
      <dgm:spPr/>
    </dgm:pt>
    <dgm:pt modelId="{24971AC3-DD27-4803-A1BC-CF23AF7022C4}" type="pres">
      <dgm:prSet presAssocID="{8B515DF7-F5DF-4DD0-A6A4-113645EA4BFC}" presName="text" presStyleLbl="fgAcc0" presStyleIdx="0" presStyleCnt="2">
        <dgm:presLayoutVars>
          <dgm:chPref val="3"/>
        </dgm:presLayoutVars>
      </dgm:prSet>
      <dgm:spPr/>
    </dgm:pt>
    <dgm:pt modelId="{5E6BECB6-CECF-451A-ACE4-C3BE7420406D}" type="pres">
      <dgm:prSet presAssocID="{8B515DF7-F5DF-4DD0-A6A4-113645EA4BFC}" presName="hierChild2" presStyleCnt="0"/>
      <dgm:spPr/>
    </dgm:pt>
    <dgm:pt modelId="{D1AE6982-8C65-474A-917E-6BBE22DCD8A3}" type="pres">
      <dgm:prSet presAssocID="{8DA24C28-849B-4230-8ED2-E74BA063D2F6}" presName="hierRoot1" presStyleCnt="0"/>
      <dgm:spPr/>
    </dgm:pt>
    <dgm:pt modelId="{82312B3A-2F1A-4D1A-B9C1-06D480FBD154}" type="pres">
      <dgm:prSet presAssocID="{8DA24C28-849B-4230-8ED2-E74BA063D2F6}" presName="composite" presStyleCnt="0"/>
      <dgm:spPr/>
    </dgm:pt>
    <dgm:pt modelId="{63858ECE-3120-40B3-A93A-2CFA27DBCF1A}" type="pres">
      <dgm:prSet presAssocID="{8DA24C28-849B-4230-8ED2-E74BA063D2F6}" presName="background" presStyleLbl="node0" presStyleIdx="1" presStyleCnt="2"/>
      <dgm:spPr/>
    </dgm:pt>
    <dgm:pt modelId="{3A0B34F0-997A-44F6-AFFC-F8446CE89C33}" type="pres">
      <dgm:prSet presAssocID="{8DA24C28-849B-4230-8ED2-E74BA063D2F6}" presName="text" presStyleLbl="fgAcc0" presStyleIdx="1" presStyleCnt="2">
        <dgm:presLayoutVars>
          <dgm:chPref val="3"/>
        </dgm:presLayoutVars>
      </dgm:prSet>
      <dgm:spPr/>
    </dgm:pt>
    <dgm:pt modelId="{40A7C7B0-311A-4716-949D-DD0627E11958}" type="pres">
      <dgm:prSet presAssocID="{8DA24C28-849B-4230-8ED2-E74BA063D2F6}" presName="hierChild2" presStyleCnt="0"/>
      <dgm:spPr/>
    </dgm:pt>
  </dgm:ptLst>
  <dgm:cxnLst>
    <dgm:cxn modelId="{4A7B022A-814D-4BB5-91B1-B33342C09995}" type="presOf" srcId="{8DA24C28-849B-4230-8ED2-E74BA063D2F6}" destId="{3A0B34F0-997A-44F6-AFFC-F8446CE89C33}" srcOrd="0" destOrd="0" presId="urn:microsoft.com/office/officeart/2005/8/layout/hierarchy1"/>
    <dgm:cxn modelId="{53B85231-BE1C-4524-B566-B8F71B90CCE9}" srcId="{D69233EA-AD83-4EE7-AE55-31D85630B515}" destId="{8DA24C28-849B-4230-8ED2-E74BA063D2F6}" srcOrd="1" destOrd="0" parTransId="{917F1CE7-BC82-444F-B8F9-1C5A876CCBD7}" sibTransId="{EECA30B6-3F8F-40A6-B340-EA5BE4894338}"/>
    <dgm:cxn modelId="{7DB9C962-7A94-4A2A-88E1-51F05719FF1E}" type="presOf" srcId="{8B515DF7-F5DF-4DD0-A6A4-113645EA4BFC}" destId="{24971AC3-DD27-4803-A1BC-CF23AF7022C4}" srcOrd="0" destOrd="0" presId="urn:microsoft.com/office/officeart/2005/8/layout/hierarchy1"/>
    <dgm:cxn modelId="{8A96A9C8-1B74-4CBA-B710-CD892965E774}" type="presOf" srcId="{D69233EA-AD83-4EE7-AE55-31D85630B515}" destId="{4326F3F2-85D0-4809-8D31-30C854299A0D}" srcOrd="0" destOrd="0" presId="urn:microsoft.com/office/officeart/2005/8/layout/hierarchy1"/>
    <dgm:cxn modelId="{D18EF0E9-D9F0-405D-A85C-F763D994DDF2}" srcId="{D69233EA-AD83-4EE7-AE55-31D85630B515}" destId="{8B515DF7-F5DF-4DD0-A6A4-113645EA4BFC}" srcOrd="0" destOrd="0" parTransId="{CB9E492B-1194-4FD2-AA9E-D1B1DADEDF36}" sibTransId="{97F1CFAE-1F3C-43CC-B65B-6AC05D36F34A}"/>
    <dgm:cxn modelId="{21B04766-68A1-47B0-9C37-34E17A89C656}" type="presParOf" srcId="{4326F3F2-85D0-4809-8D31-30C854299A0D}" destId="{618BB99F-C55E-4F55-9E38-25CE2B87E8B5}" srcOrd="0" destOrd="0" presId="urn:microsoft.com/office/officeart/2005/8/layout/hierarchy1"/>
    <dgm:cxn modelId="{7FBAB07E-0F5E-4466-82AF-7AF643019B53}" type="presParOf" srcId="{618BB99F-C55E-4F55-9E38-25CE2B87E8B5}" destId="{94D79E06-C4A7-4BDF-83ED-2EF8AB8527FE}" srcOrd="0" destOrd="0" presId="urn:microsoft.com/office/officeart/2005/8/layout/hierarchy1"/>
    <dgm:cxn modelId="{D9210B59-C75D-4E6A-AB16-5CF017AB72BB}" type="presParOf" srcId="{94D79E06-C4A7-4BDF-83ED-2EF8AB8527FE}" destId="{7180A624-D020-42DF-9F54-004BA05D8BAE}" srcOrd="0" destOrd="0" presId="urn:microsoft.com/office/officeart/2005/8/layout/hierarchy1"/>
    <dgm:cxn modelId="{D950F5AE-B12E-446E-AA3C-75C4DD753A2B}" type="presParOf" srcId="{94D79E06-C4A7-4BDF-83ED-2EF8AB8527FE}" destId="{24971AC3-DD27-4803-A1BC-CF23AF7022C4}" srcOrd="1" destOrd="0" presId="urn:microsoft.com/office/officeart/2005/8/layout/hierarchy1"/>
    <dgm:cxn modelId="{BD19E966-69C4-4E2B-B362-EE0502FC53C3}" type="presParOf" srcId="{618BB99F-C55E-4F55-9E38-25CE2B87E8B5}" destId="{5E6BECB6-CECF-451A-ACE4-C3BE7420406D}" srcOrd="1" destOrd="0" presId="urn:microsoft.com/office/officeart/2005/8/layout/hierarchy1"/>
    <dgm:cxn modelId="{2060429C-E645-48A5-9E84-D4CAC3F3C498}" type="presParOf" srcId="{4326F3F2-85D0-4809-8D31-30C854299A0D}" destId="{D1AE6982-8C65-474A-917E-6BBE22DCD8A3}" srcOrd="1" destOrd="0" presId="urn:microsoft.com/office/officeart/2005/8/layout/hierarchy1"/>
    <dgm:cxn modelId="{53E3FBD2-A77C-4D21-9917-4F60D1F032C7}" type="presParOf" srcId="{D1AE6982-8C65-474A-917E-6BBE22DCD8A3}" destId="{82312B3A-2F1A-4D1A-B9C1-06D480FBD154}" srcOrd="0" destOrd="0" presId="urn:microsoft.com/office/officeart/2005/8/layout/hierarchy1"/>
    <dgm:cxn modelId="{BBBFC790-9700-4D21-A6A3-D8EC80DFE5F9}" type="presParOf" srcId="{82312B3A-2F1A-4D1A-B9C1-06D480FBD154}" destId="{63858ECE-3120-40B3-A93A-2CFA27DBCF1A}" srcOrd="0" destOrd="0" presId="urn:microsoft.com/office/officeart/2005/8/layout/hierarchy1"/>
    <dgm:cxn modelId="{99BC9569-4301-460E-8ABA-D8AF3CC58E7F}" type="presParOf" srcId="{82312B3A-2F1A-4D1A-B9C1-06D480FBD154}" destId="{3A0B34F0-997A-44F6-AFFC-F8446CE89C33}" srcOrd="1" destOrd="0" presId="urn:microsoft.com/office/officeart/2005/8/layout/hierarchy1"/>
    <dgm:cxn modelId="{AB37B936-86FC-4086-96C6-37DE63798314}" type="presParOf" srcId="{D1AE6982-8C65-474A-917E-6BBE22DCD8A3}" destId="{40A7C7B0-311A-4716-949D-DD0627E1195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69233EA-AD83-4EE7-AE55-31D85630B51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515DF7-F5DF-4DD0-A6A4-113645EA4BFC}">
      <dgm:prSet custT="1"/>
      <dgm:spPr/>
      <dgm:t>
        <a:bodyPr/>
        <a:lstStyle/>
        <a:p>
          <a:r>
            <a:rPr lang="en-US" sz="2800" b="1" dirty="0">
              <a:latin typeface="MV Boli" panose="02000500030200090000" pitchFamily="2" charset="0"/>
              <a:cs typeface="MV Boli" panose="02000500030200090000" pitchFamily="2" charset="0"/>
            </a:rPr>
            <a:t>Elements changing all of you</a:t>
          </a:r>
          <a:endParaRPr lang="en-US" sz="2700" dirty="0"/>
        </a:p>
      </dgm:t>
    </dgm:pt>
    <dgm:pt modelId="{CB9E492B-1194-4FD2-AA9E-D1B1DADEDF36}" type="parTrans" cxnId="{D18EF0E9-D9F0-405D-A85C-F763D994DDF2}">
      <dgm:prSet/>
      <dgm:spPr/>
      <dgm:t>
        <a:bodyPr/>
        <a:lstStyle/>
        <a:p>
          <a:endParaRPr lang="en-US"/>
        </a:p>
      </dgm:t>
    </dgm:pt>
    <dgm:pt modelId="{97F1CFAE-1F3C-43CC-B65B-6AC05D36F34A}" type="sibTrans" cxnId="{D18EF0E9-D9F0-405D-A85C-F763D994DDF2}">
      <dgm:prSet/>
      <dgm:spPr/>
      <dgm:t>
        <a:bodyPr/>
        <a:lstStyle/>
        <a:p>
          <a:endParaRPr lang="en-US"/>
        </a:p>
      </dgm:t>
    </dgm:pt>
    <dgm:pt modelId="{8DA24C28-849B-4230-8ED2-E74BA063D2F6}">
      <dgm:prSet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4000" b="1" i="0" dirty="0">
              <a:latin typeface="+mn-lt"/>
              <a:cs typeface="MV Boli" panose="02000500030200090000" pitchFamily="2" charset="0"/>
            </a:rPr>
            <a:t>and  much more    </a:t>
          </a:r>
          <a:r>
            <a:rPr lang="en-US" sz="3200" b="1" i="0" dirty="0">
              <a:latin typeface="+mj-lt"/>
              <a:cs typeface="MV Boli" panose="02000500030200090000" pitchFamily="2" charset="0"/>
            </a:rPr>
            <a:t>(pandemic, anyone?)</a:t>
          </a:r>
          <a:endParaRPr lang="en-US" sz="3200" i="0" dirty="0">
            <a:latin typeface="+mj-lt"/>
          </a:endParaRPr>
        </a:p>
      </dgm:t>
    </dgm:pt>
    <dgm:pt modelId="{917F1CE7-BC82-444F-B8F9-1C5A876CCBD7}" type="parTrans" cxnId="{53B85231-BE1C-4524-B566-B8F71B90CCE9}">
      <dgm:prSet/>
      <dgm:spPr/>
      <dgm:t>
        <a:bodyPr/>
        <a:lstStyle/>
        <a:p>
          <a:endParaRPr lang="en-US"/>
        </a:p>
      </dgm:t>
    </dgm:pt>
    <dgm:pt modelId="{EECA30B6-3F8F-40A6-B340-EA5BE4894338}" type="sibTrans" cxnId="{53B85231-BE1C-4524-B566-B8F71B90CCE9}">
      <dgm:prSet/>
      <dgm:spPr/>
      <dgm:t>
        <a:bodyPr/>
        <a:lstStyle/>
        <a:p>
          <a:endParaRPr lang="en-US"/>
        </a:p>
      </dgm:t>
    </dgm:pt>
    <dgm:pt modelId="{4326F3F2-85D0-4809-8D31-30C854299A0D}" type="pres">
      <dgm:prSet presAssocID="{D69233EA-AD83-4EE7-AE55-31D85630B51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18BB99F-C55E-4F55-9E38-25CE2B87E8B5}" type="pres">
      <dgm:prSet presAssocID="{8B515DF7-F5DF-4DD0-A6A4-113645EA4BFC}" presName="hierRoot1" presStyleCnt="0"/>
      <dgm:spPr/>
    </dgm:pt>
    <dgm:pt modelId="{94D79E06-C4A7-4BDF-83ED-2EF8AB8527FE}" type="pres">
      <dgm:prSet presAssocID="{8B515DF7-F5DF-4DD0-A6A4-113645EA4BFC}" presName="composite" presStyleCnt="0"/>
      <dgm:spPr/>
    </dgm:pt>
    <dgm:pt modelId="{7180A624-D020-42DF-9F54-004BA05D8BAE}" type="pres">
      <dgm:prSet presAssocID="{8B515DF7-F5DF-4DD0-A6A4-113645EA4BFC}" presName="background" presStyleLbl="node0" presStyleIdx="0" presStyleCnt="2"/>
      <dgm:spPr/>
    </dgm:pt>
    <dgm:pt modelId="{24971AC3-DD27-4803-A1BC-CF23AF7022C4}" type="pres">
      <dgm:prSet presAssocID="{8B515DF7-F5DF-4DD0-A6A4-113645EA4BFC}" presName="text" presStyleLbl="fgAcc0" presStyleIdx="0" presStyleCnt="2">
        <dgm:presLayoutVars>
          <dgm:chPref val="3"/>
        </dgm:presLayoutVars>
      </dgm:prSet>
      <dgm:spPr/>
    </dgm:pt>
    <dgm:pt modelId="{5E6BECB6-CECF-451A-ACE4-C3BE7420406D}" type="pres">
      <dgm:prSet presAssocID="{8B515DF7-F5DF-4DD0-A6A4-113645EA4BFC}" presName="hierChild2" presStyleCnt="0"/>
      <dgm:spPr/>
    </dgm:pt>
    <dgm:pt modelId="{D1AE6982-8C65-474A-917E-6BBE22DCD8A3}" type="pres">
      <dgm:prSet presAssocID="{8DA24C28-849B-4230-8ED2-E74BA063D2F6}" presName="hierRoot1" presStyleCnt="0"/>
      <dgm:spPr/>
    </dgm:pt>
    <dgm:pt modelId="{82312B3A-2F1A-4D1A-B9C1-06D480FBD154}" type="pres">
      <dgm:prSet presAssocID="{8DA24C28-849B-4230-8ED2-E74BA063D2F6}" presName="composite" presStyleCnt="0"/>
      <dgm:spPr/>
    </dgm:pt>
    <dgm:pt modelId="{63858ECE-3120-40B3-A93A-2CFA27DBCF1A}" type="pres">
      <dgm:prSet presAssocID="{8DA24C28-849B-4230-8ED2-E74BA063D2F6}" presName="background" presStyleLbl="node0" presStyleIdx="1" presStyleCnt="2"/>
      <dgm:spPr/>
    </dgm:pt>
    <dgm:pt modelId="{3A0B34F0-997A-44F6-AFFC-F8446CE89C33}" type="pres">
      <dgm:prSet presAssocID="{8DA24C28-849B-4230-8ED2-E74BA063D2F6}" presName="text" presStyleLbl="fgAcc0" presStyleIdx="1" presStyleCnt="2" custLinFactNeighborX="-373" custLinFactNeighborY="-710">
        <dgm:presLayoutVars>
          <dgm:chPref val="3"/>
        </dgm:presLayoutVars>
      </dgm:prSet>
      <dgm:spPr/>
    </dgm:pt>
    <dgm:pt modelId="{40A7C7B0-311A-4716-949D-DD0627E11958}" type="pres">
      <dgm:prSet presAssocID="{8DA24C28-849B-4230-8ED2-E74BA063D2F6}" presName="hierChild2" presStyleCnt="0"/>
      <dgm:spPr/>
    </dgm:pt>
  </dgm:ptLst>
  <dgm:cxnLst>
    <dgm:cxn modelId="{4A7B022A-814D-4BB5-91B1-B33342C09995}" type="presOf" srcId="{8DA24C28-849B-4230-8ED2-E74BA063D2F6}" destId="{3A0B34F0-997A-44F6-AFFC-F8446CE89C33}" srcOrd="0" destOrd="0" presId="urn:microsoft.com/office/officeart/2005/8/layout/hierarchy1"/>
    <dgm:cxn modelId="{53B85231-BE1C-4524-B566-B8F71B90CCE9}" srcId="{D69233EA-AD83-4EE7-AE55-31D85630B515}" destId="{8DA24C28-849B-4230-8ED2-E74BA063D2F6}" srcOrd="1" destOrd="0" parTransId="{917F1CE7-BC82-444F-B8F9-1C5A876CCBD7}" sibTransId="{EECA30B6-3F8F-40A6-B340-EA5BE4894338}"/>
    <dgm:cxn modelId="{7DB9C962-7A94-4A2A-88E1-51F05719FF1E}" type="presOf" srcId="{8B515DF7-F5DF-4DD0-A6A4-113645EA4BFC}" destId="{24971AC3-DD27-4803-A1BC-CF23AF7022C4}" srcOrd="0" destOrd="0" presId="urn:microsoft.com/office/officeart/2005/8/layout/hierarchy1"/>
    <dgm:cxn modelId="{8A96A9C8-1B74-4CBA-B710-CD892965E774}" type="presOf" srcId="{D69233EA-AD83-4EE7-AE55-31D85630B515}" destId="{4326F3F2-85D0-4809-8D31-30C854299A0D}" srcOrd="0" destOrd="0" presId="urn:microsoft.com/office/officeart/2005/8/layout/hierarchy1"/>
    <dgm:cxn modelId="{D18EF0E9-D9F0-405D-A85C-F763D994DDF2}" srcId="{D69233EA-AD83-4EE7-AE55-31D85630B515}" destId="{8B515DF7-F5DF-4DD0-A6A4-113645EA4BFC}" srcOrd="0" destOrd="0" parTransId="{CB9E492B-1194-4FD2-AA9E-D1B1DADEDF36}" sibTransId="{97F1CFAE-1F3C-43CC-B65B-6AC05D36F34A}"/>
    <dgm:cxn modelId="{21B04766-68A1-47B0-9C37-34E17A89C656}" type="presParOf" srcId="{4326F3F2-85D0-4809-8D31-30C854299A0D}" destId="{618BB99F-C55E-4F55-9E38-25CE2B87E8B5}" srcOrd="0" destOrd="0" presId="urn:microsoft.com/office/officeart/2005/8/layout/hierarchy1"/>
    <dgm:cxn modelId="{7FBAB07E-0F5E-4466-82AF-7AF643019B53}" type="presParOf" srcId="{618BB99F-C55E-4F55-9E38-25CE2B87E8B5}" destId="{94D79E06-C4A7-4BDF-83ED-2EF8AB8527FE}" srcOrd="0" destOrd="0" presId="urn:microsoft.com/office/officeart/2005/8/layout/hierarchy1"/>
    <dgm:cxn modelId="{D9210B59-C75D-4E6A-AB16-5CF017AB72BB}" type="presParOf" srcId="{94D79E06-C4A7-4BDF-83ED-2EF8AB8527FE}" destId="{7180A624-D020-42DF-9F54-004BA05D8BAE}" srcOrd="0" destOrd="0" presId="urn:microsoft.com/office/officeart/2005/8/layout/hierarchy1"/>
    <dgm:cxn modelId="{D950F5AE-B12E-446E-AA3C-75C4DD753A2B}" type="presParOf" srcId="{94D79E06-C4A7-4BDF-83ED-2EF8AB8527FE}" destId="{24971AC3-DD27-4803-A1BC-CF23AF7022C4}" srcOrd="1" destOrd="0" presId="urn:microsoft.com/office/officeart/2005/8/layout/hierarchy1"/>
    <dgm:cxn modelId="{BD19E966-69C4-4E2B-B362-EE0502FC53C3}" type="presParOf" srcId="{618BB99F-C55E-4F55-9E38-25CE2B87E8B5}" destId="{5E6BECB6-CECF-451A-ACE4-C3BE7420406D}" srcOrd="1" destOrd="0" presId="urn:microsoft.com/office/officeart/2005/8/layout/hierarchy1"/>
    <dgm:cxn modelId="{2060429C-E645-48A5-9E84-D4CAC3F3C498}" type="presParOf" srcId="{4326F3F2-85D0-4809-8D31-30C854299A0D}" destId="{D1AE6982-8C65-474A-917E-6BBE22DCD8A3}" srcOrd="1" destOrd="0" presId="urn:microsoft.com/office/officeart/2005/8/layout/hierarchy1"/>
    <dgm:cxn modelId="{53E3FBD2-A77C-4D21-9917-4F60D1F032C7}" type="presParOf" srcId="{D1AE6982-8C65-474A-917E-6BBE22DCD8A3}" destId="{82312B3A-2F1A-4D1A-B9C1-06D480FBD154}" srcOrd="0" destOrd="0" presId="urn:microsoft.com/office/officeart/2005/8/layout/hierarchy1"/>
    <dgm:cxn modelId="{BBBFC790-9700-4D21-A6A3-D8EC80DFE5F9}" type="presParOf" srcId="{82312B3A-2F1A-4D1A-B9C1-06D480FBD154}" destId="{63858ECE-3120-40B3-A93A-2CFA27DBCF1A}" srcOrd="0" destOrd="0" presId="urn:microsoft.com/office/officeart/2005/8/layout/hierarchy1"/>
    <dgm:cxn modelId="{99BC9569-4301-460E-8ABA-D8AF3CC58E7F}" type="presParOf" srcId="{82312B3A-2F1A-4D1A-B9C1-06D480FBD154}" destId="{3A0B34F0-997A-44F6-AFFC-F8446CE89C33}" srcOrd="1" destOrd="0" presId="urn:microsoft.com/office/officeart/2005/8/layout/hierarchy1"/>
    <dgm:cxn modelId="{AB37B936-86FC-4086-96C6-37DE63798314}" type="presParOf" srcId="{D1AE6982-8C65-474A-917E-6BBE22DCD8A3}" destId="{40A7C7B0-311A-4716-949D-DD0627E1195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064A7CC-B157-4663-BE53-A65D59A34507}" type="doc">
      <dgm:prSet loTypeId="urn:microsoft.com/office/officeart/2008/layout/LinedLis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806B4E4-6904-4EC6-8FF5-8E9E19632A5A}">
      <dgm:prSet/>
      <dgm:spPr/>
      <dgm:t>
        <a:bodyPr/>
        <a:lstStyle/>
        <a:p>
          <a:pPr algn="ctr"/>
          <a:r>
            <a:rPr lang="en-US" b="1" dirty="0">
              <a:solidFill>
                <a:srgbClr val="002060"/>
              </a:solidFill>
            </a:rPr>
            <a:t>How do you respond to these forces of change, acting upon you?</a:t>
          </a:r>
          <a:endParaRPr lang="en-US" dirty="0">
            <a:solidFill>
              <a:srgbClr val="002060"/>
            </a:solidFill>
          </a:endParaRPr>
        </a:p>
      </dgm:t>
    </dgm:pt>
    <dgm:pt modelId="{718F678F-2A73-48DD-A922-67EFD127D643}" type="parTrans" cxnId="{822D9A69-3387-40C8-8B02-9419A9D3157E}">
      <dgm:prSet/>
      <dgm:spPr/>
      <dgm:t>
        <a:bodyPr/>
        <a:lstStyle/>
        <a:p>
          <a:endParaRPr lang="en-US"/>
        </a:p>
      </dgm:t>
    </dgm:pt>
    <dgm:pt modelId="{19AB1C4D-4E48-4BC0-A333-29E9FAACE082}" type="sibTrans" cxnId="{822D9A69-3387-40C8-8B02-9419A9D3157E}">
      <dgm:prSet/>
      <dgm:spPr/>
      <dgm:t>
        <a:bodyPr/>
        <a:lstStyle/>
        <a:p>
          <a:endParaRPr lang="en-US"/>
        </a:p>
      </dgm:t>
    </dgm:pt>
    <dgm:pt modelId="{FD55EC32-E37E-4B21-B58D-7C45BE52CEFE}">
      <dgm:prSet/>
      <dgm:spPr/>
      <dgm:t>
        <a:bodyPr/>
        <a:lstStyle/>
        <a:p>
          <a:pPr algn="ctr"/>
          <a:r>
            <a:rPr lang="en-US" b="1" dirty="0">
              <a:solidFill>
                <a:schemeClr val="accent5">
                  <a:lumMod val="50000"/>
                </a:schemeClr>
              </a:solidFill>
            </a:rPr>
            <a:t>How do you change </a:t>
          </a:r>
          <a:r>
            <a:rPr lang="en-US" b="1" dirty="0" err="1">
              <a:solidFill>
                <a:schemeClr val="accent5">
                  <a:lumMod val="50000"/>
                </a:schemeClr>
              </a:solidFill>
            </a:rPr>
            <a:t>Change</a:t>
          </a:r>
          <a:r>
            <a:rPr lang="en-US" b="1" dirty="0">
              <a:solidFill>
                <a:schemeClr val="accent5">
                  <a:lumMod val="50000"/>
                </a:schemeClr>
              </a:solidFill>
            </a:rPr>
            <a:t>?</a:t>
          </a:r>
          <a:endParaRPr lang="en-US" dirty="0">
            <a:solidFill>
              <a:schemeClr val="accent5">
                <a:lumMod val="50000"/>
              </a:schemeClr>
            </a:solidFill>
          </a:endParaRPr>
        </a:p>
      </dgm:t>
    </dgm:pt>
    <dgm:pt modelId="{F54A22A1-EBA9-4219-BC6D-61306F81A609}" type="parTrans" cxnId="{734E798D-622B-453E-8B71-122B6CB2423F}">
      <dgm:prSet/>
      <dgm:spPr/>
      <dgm:t>
        <a:bodyPr/>
        <a:lstStyle/>
        <a:p>
          <a:endParaRPr lang="en-US"/>
        </a:p>
      </dgm:t>
    </dgm:pt>
    <dgm:pt modelId="{8069ED3D-849C-410F-97A3-65F89EDBD4E1}" type="sibTrans" cxnId="{734E798D-622B-453E-8B71-122B6CB2423F}">
      <dgm:prSet/>
      <dgm:spPr/>
      <dgm:t>
        <a:bodyPr/>
        <a:lstStyle/>
        <a:p>
          <a:endParaRPr lang="en-US"/>
        </a:p>
      </dgm:t>
    </dgm:pt>
    <dgm:pt modelId="{0884C632-EFB3-40BF-B0BF-DBACA70BBDD3}" type="pres">
      <dgm:prSet presAssocID="{7064A7CC-B157-4663-BE53-A65D59A34507}" presName="vert0" presStyleCnt="0">
        <dgm:presLayoutVars>
          <dgm:dir/>
          <dgm:animOne val="branch"/>
          <dgm:animLvl val="lvl"/>
        </dgm:presLayoutVars>
      </dgm:prSet>
      <dgm:spPr/>
    </dgm:pt>
    <dgm:pt modelId="{AD994F4F-F588-44A6-96CC-89D121B26D58}" type="pres">
      <dgm:prSet presAssocID="{4806B4E4-6904-4EC6-8FF5-8E9E19632A5A}" presName="thickLine" presStyleLbl="alignNode1" presStyleIdx="0" presStyleCnt="2"/>
      <dgm:spPr/>
    </dgm:pt>
    <dgm:pt modelId="{93F9C676-01A9-45A5-8933-EBC00DCD1D9B}" type="pres">
      <dgm:prSet presAssocID="{4806B4E4-6904-4EC6-8FF5-8E9E19632A5A}" presName="horz1" presStyleCnt="0"/>
      <dgm:spPr/>
    </dgm:pt>
    <dgm:pt modelId="{066F231E-F021-40DE-B328-7866A1DFF836}" type="pres">
      <dgm:prSet presAssocID="{4806B4E4-6904-4EC6-8FF5-8E9E19632A5A}" presName="tx1" presStyleLbl="revTx" presStyleIdx="0" presStyleCnt="2"/>
      <dgm:spPr/>
    </dgm:pt>
    <dgm:pt modelId="{76B1E2AE-8775-48DC-A15E-8423CD6FB702}" type="pres">
      <dgm:prSet presAssocID="{4806B4E4-6904-4EC6-8FF5-8E9E19632A5A}" presName="vert1" presStyleCnt="0"/>
      <dgm:spPr/>
    </dgm:pt>
    <dgm:pt modelId="{DE503BF8-53C2-4CA1-8659-B980578379B0}" type="pres">
      <dgm:prSet presAssocID="{FD55EC32-E37E-4B21-B58D-7C45BE52CEFE}" presName="thickLine" presStyleLbl="alignNode1" presStyleIdx="1" presStyleCnt="2"/>
      <dgm:spPr/>
    </dgm:pt>
    <dgm:pt modelId="{94181771-222F-440B-905D-FBB54B718C37}" type="pres">
      <dgm:prSet presAssocID="{FD55EC32-E37E-4B21-B58D-7C45BE52CEFE}" presName="horz1" presStyleCnt="0"/>
      <dgm:spPr/>
    </dgm:pt>
    <dgm:pt modelId="{5D338DEC-0E10-40FD-B090-EB08428A67E1}" type="pres">
      <dgm:prSet presAssocID="{FD55EC32-E37E-4B21-B58D-7C45BE52CEFE}" presName="tx1" presStyleLbl="revTx" presStyleIdx="1" presStyleCnt="2"/>
      <dgm:spPr/>
    </dgm:pt>
    <dgm:pt modelId="{A45B1210-54D6-4CE0-95FF-2A0CCB70BD1A}" type="pres">
      <dgm:prSet presAssocID="{FD55EC32-E37E-4B21-B58D-7C45BE52CEFE}" presName="vert1" presStyleCnt="0"/>
      <dgm:spPr/>
    </dgm:pt>
  </dgm:ptLst>
  <dgm:cxnLst>
    <dgm:cxn modelId="{F7B5CB22-5192-4146-AC6D-439DF5BA656A}" type="presOf" srcId="{FD55EC32-E37E-4B21-B58D-7C45BE52CEFE}" destId="{5D338DEC-0E10-40FD-B090-EB08428A67E1}" srcOrd="0" destOrd="0" presId="urn:microsoft.com/office/officeart/2008/layout/LinedList"/>
    <dgm:cxn modelId="{822D9A69-3387-40C8-8B02-9419A9D3157E}" srcId="{7064A7CC-B157-4663-BE53-A65D59A34507}" destId="{4806B4E4-6904-4EC6-8FF5-8E9E19632A5A}" srcOrd="0" destOrd="0" parTransId="{718F678F-2A73-48DD-A922-67EFD127D643}" sibTransId="{19AB1C4D-4E48-4BC0-A333-29E9FAACE082}"/>
    <dgm:cxn modelId="{B989098A-66C4-4B97-B550-C19876468536}" type="presOf" srcId="{4806B4E4-6904-4EC6-8FF5-8E9E19632A5A}" destId="{066F231E-F021-40DE-B328-7866A1DFF836}" srcOrd="0" destOrd="0" presId="urn:microsoft.com/office/officeart/2008/layout/LinedList"/>
    <dgm:cxn modelId="{734E798D-622B-453E-8B71-122B6CB2423F}" srcId="{7064A7CC-B157-4663-BE53-A65D59A34507}" destId="{FD55EC32-E37E-4B21-B58D-7C45BE52CEFE}" srcOrd="1" destOrd="0" parTransId="{F54A22A1-EBA9-4219-BC6D-61306F81A609}" sibTransId="{8069ED3D-849C-410F-97A3-65F89EDBD4E1}"/>
    <dgm:cxn modelId="{E65B9FDE-2B95-4B1C-9579-628BB8C1709D}" type="presOf" srcId="{7064A7CC-B157-4663-BE53-A65D59A34507}" destId="{0884C632-EFB3-40BF-B0BF-DBACA70BBDD3}" srcOrd="0" destOrd="0" presId="urn:microsoft.com/office/officeart/2008/layout/LinedList"/>
    <dgm:cxn modelId="{CDA2BCCB-7890-4DCB-82EC-407D84BEF1FF}" type="presParOf" srcId="{0884C632-EFB3-40BF-B0BF-DBACA70BBDD3}" destId="{AD994F4F-F588-44A6-96CC-89D121B26D58}" srcOrd="0" destOrd="0" presId="urn:microsoft.com/office/officeart/2008/layout/LinedList"/>
    <dgm:cxn modelId="{C0CC200D-01EF-4D3E-9869-7CBE53846F2C}" type="presParOf" srcId="{0884C632-EFB3-40BF-B0BF-DBACA70BBDD3}" destId="{93F9C676-01A9-45A5-8933-EBC00DCD1D9B}" srcOrd="1" destOrd="0" presId="urn:microsoft.com/office/officeart/2008/layout/LinedList"/>
    <dgm:cxn modelId="{A953C2D2-1242-4D88-9CDD-BE7DD0F32191}" type="presParOf" srcId="{93F9C676-01A9-45A5-8933-EBC00DCD1D9B}" destId="{066F231E-F021-40DE-B328-7866A1DFF836}" srcOrd="0" destOrd="0" presId="urn:microsoft.com/office/officeart/2008/layout/LinedList"/>
    <dgm:cxn modelId="{40E81294-1461-43E1-9824-EDA02A90D3D0}" type="presParOf" srcId="{93F9C676-01A9-45A5-8933-EBC00DCD1D9B}" destId="{76B1E2AE-8775-48DC-A15E-8423CD6FB702}" srcOrd="1" destOrd="0" presId="urn:microsoft.com/office/officeart/2008/layout/LinedList"/>
    <dgm:cxn modelId="{E2918D0E-EC34-48CC-9307-D8CDD70007A2}" type="presParOf" srcId="{0884C632-EFB3-40BF-B0BF-DBACA70BBDD3}" destId="{DE503BF8-53C2-4CA1-8659-B980578379B0}" srcOrd="2" destOrd="0" presId="urn:microsoft.com/office/officeart/2008/layout/LinedList"/>
    <dgm:cxn modelId="{9B66D248-91A7-42E1-BF81-8F0AF4DDDCB6}" type="presParOf" srcId="{0884C632-EFB3-40BF-B0BF-DBACA70BBDD3}" destId="{94181771-222F-440B-905D-FBB54B718C37}" srcOrd="3" destOrd="0" presId="urn:microsoft.com/office/officeart/2008/layout/LinedList"/>
    <dgm:cxn modelId="{F9D9AD81-1CA1-436B-8C8A-034280DF57D2}" type="presParOf" srcId="{94181771-222F-440B-905D-FBB54B718C37}" destId="{5D338DEC-0E10-40FD-B090-EB08428A67E1}" srcOrd="0" destOrd="0" presId="urn:microsoft.com/office/officeart/2008/layout/LinedList"/>
    <dgm:cxn modelId="{FC7EBAAF-20A5-48CF-BA60-4DB4D94430C2}" type="presParOf" srcId="{94181771-222F-440B-905D-FBB54B718C37}" destId="{A45B1210-54D6-4CE0-95FF-2A0CCB70BD1A}" srcOrd="1" destOrd="0" presId="urn:microsoft.com/office/officeart/2008/layout/LinedList"/>
  </dgm:cxnLst>
  <dgm:bg>
    <a:solidFill>
      <a:schemeClr val="accent6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8DD494-5D2A-4206-9F27-0BE1CC45992C}">
      <dsp:nvSpPr>
        <dsp:cNvPr id="0" name=""/>
        <dsp:cNvSpPr/>
      </dsp:nvSpPr>
      <dsp:spPr>
        <a:xfrm>
          <a:off x="1333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74536C-0CA1-4566-8E89-05FFC96DF056}">
      <dsp:nvSpPr>
        <dsp:cNvPr id="0" name=""/>
        <dsp:cNvSpPr/>
      </dsp:nvSpPr>
      <dsp:spPr>
        <a:xfrm>
          <a:off x="521579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MV Boli" panose="02000500030200090000" pitchFamily="2" charset="0"/>
              <a:cs typeface="MV Boli" panose="02000500030200090000" pitchFamily="2" charset="0"/>
            </a:rPr>
            <a:t>Elements changing all of you</a:t>
          </a:r>
          <a:endParaRPr lang="en-US" sz="2800" kern="1200" dirty="0"/>
        </a:p>
      </dsp:txBody>
      <dsp:txXfrm>
        <a:off x="608661" y="692298"/>
        <a:ext cx="4508047" cy="2799040"/>
      </dsp:txXfrm>
    </dsp:sp>
    <dsp:sp modelId="{912C3DFE-B87A-40F4-A24E-33AF86877DA4}">
      <dsp:nvSpPr>
        <dsp:cNvPr id="0" name=""/>
        <dsp:cNvSpPr/>
      </dsp:nvSpPr>
      <dsp:spPr>
        <a:xfrm>
          <a:off x="5724037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5EBAED-71DA-4E0F-9343-E064AC00E30E}">
      <dsp:nvSpPr>
        <dsp:cNvPr id="0" name=""/>
        <dsp:cNvSpPr/>
      </dsp:nvSpPr>
      <dsp:spPr>
        <a:xfrm>
          <a:off x="6244283" y="605216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i="0" kern="1200" dirty="0"/>
            <a:t>your very specialized education</a:t>
          </a:r>
          <a:endParaRPr lang="en-US" sz="4000" i="0" kern="1200" dirty="0"/>
        </a:p>
      </dsp:txBody>
      <dsp:txXfrm>
        <a:off x="6331365" y="692298"/>
        <a:ext cx="4508047" cy="27990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80A624-D020-42DF-9F54-004BA05D8BAE}">
      <dsp:nvSpPr>
        <dsp:cNvPr id="0" name=""/>
        <dsp:cNvSpPr/>
      </dsp:nvSpPr>
      <dsp:spPr>
        <a:xfrm>
          <a:off x="1333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971AC3-DD27-4803-A1BC-CF23AF7022C4}">
      <dsp:nvSpPr>
        <dsp:cNvPr id="0" name=""/>
        <dsp:cNvSpPr/>
      </dsp:nvSpPr>
      <dsp:spPr>
        <a:xfrm>
          <a:off x="521579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MV Boli" panose="02000500030200090000" pitchFamily="2" charset="0"/>
              <a:cs typeface="MV Boli" panose="02000500030200090000" pitchFamily="2" charset="0"/>
            </a:rPr>
            <a:t>Elements changing all of you</a:t>
          </a:r>
          <a:endParaRPr lang="en-US" sz="2700" kern="1200" dirty="0"/>
        </a:p>
      </dsp:txBody>
      <dsp:txXfrm>
        <a:off x="608661" y="692298"/>
        <a:ext cx="4508047" cy="2799040"/>
      </dsp:txXfrm>
    </dsp:sp>
    <dsp:sp modelId="{63858ECE-3120-40B3-A93A-2CFA27DBCF1A}">
      <dsp:nvSpPr>
        <dsp:cNvPr id="0" name=""/>
        <dsp:cNvSpPr/>
      </dsp:nvSpPr>
      <dsp:spPr>
        <a:xfrm>
          <a:off x="5724037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0B34F0-997A-44F6-AFFC-F8446CE89C33}">
      <dsp:nvSpPr>
        <dsp:cNvPr id="0" name=""/>
        <dsp:cNvSpPr/>
      </dsp:nvSpPr>
      <dsp:spPr>
        <a:xfrm>
          <a:off x="6244283" y="605216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i="0" kern="1200" dirty="0"/>
            <a:t>the ever- increasing breadth and sheer volume of medical knowledge</a:t>
          </a:r>
          <a:endParaRPr lang="en-US" sz="4000" i="0" kern="1200" dirty="0"/>
        </a:p>
      </dsp:txBody>
      <dsp:txXfrm>
        <a:off x="6331365" y="692298"/>
        <a:ext cx="4508047" cy="27990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80A624-D020-42DF-9F54-004BA05D8BAE}">
      <dsp:nvSpPr>
        <dsp:cNvPr id="0" name=""/>
        <dsp:cNvSpPr/>
      </dsp:nvSpPr>
      <dsp:spPr>
        <a:xfrm>
          <a:off x="1333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971AC3-DD27-4803-A1BC-CF23AF7022C4}">
      <dsp:nvSpPr>
        <dsp:cNvPr id="0" name=""/>
        <dsp:cNvSpPr/>
      </dsp:nvSpPr>
      <dsp:spPr>
        <a:xfrm>
          <a:off x="521579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MV Boli" panose="02000500030200090000" pitchFamily="2" charset="0"/>
              <a:cs typeface="MV Boli" panose="02000500030200090000" pitchFamily="2" charset="0"/>
            </a:rPr>
            <a:t>Elements changing all of you</a:t>
          </a:r>
          <a:endParaRPr lang="en-US" sz="2700" kern="1200" dirty="0"/>
        </a:p>
      </dsp:txBody>
      <dsp:txXfrm>
        <a:off x="608661" y="692298"/>
        <a:ext cx="4508047" cy="2799040"/>
      </dsp:txXfrm>
    </dsp:sp>
    <dsp:sp modelId="{63858ECE-3120-40B3-A93A-2CFA27DBCF1A}">
      <dsp:nvSpPr>
        <dsp:cNvPr id="0" name=""/>
        <dsp:cNvSpPr/>
      </dsp:nvSpPr>
      <dsp:spPr>
        <a:xfrm>
          <a:off x="5724037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0B34F0-997A-44F6-AFFC-F8446CE89C33}">
      <dsp:nvSpPr>
        <dsp:cNvPr id="0" name=""/>
        <dsp:cNvSpPr/>
      </dsp:nvSpPr>
      <dsp:spPr>
        <a:xfrm>
          <a:off x="6244283" y="605216"/>
          <a:ext cx="4682211" cy="2973204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i="0" kern="1200" dirty="0"/>
            <a:t>the culture of medicine (rituals, traditions, language, tools)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i="0" kern="1200" dirty="0"/>
        </a:p>
      </dsp:txBody>
      <dsp:txXfrm>
        <a:off x="6331365" y="692298"/>
        <a:ext cx="4508047" cy="27990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80A624-D020-42DF-9F54-004BA05D8BAE}">
      <dsp:nvSpPr>
        <dsp:cNvPr id="0" name=""/>
        <dsp:cNvSpPr/>
      </dsp:nvSpPr>
      <dsp:spPr>
        <a:xfrm>
          <a:off x="1333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971AC3-DD27-4803-A1BC-CF23AF7022C4}">
      <dsp:nvSpPr>
        <dsp:cNvPr id="0" name=""/>
        <dsp:cNvSpPr/>
      </dsp:nvSpPr>
      <dsp:spPr>
        <a:xfrm>
          <a:off x="521579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MV Boli" panose="02000500030200090000" pitchFamily="2" charset="0"/>
              <a:cs typeface="MV Boli" panose="02000500030200090000" pitchFamily="2" charset="0"/>
            </a:rPr>
            <a:t>Elements changing all of you</a:t>
          </a:r>
          <a:endParaRPr lang="en-US" sz="2700" kern="1200" dirty="0"/>
        </a:p>
      </dsp:txBody>
      <dsp:txXfrm>
        <a:off x="608661" y="692298"/>
        <a:ext cx="4508047" cy="2799040"/>
      </dsp:txXfrm>
    </dsp:sp>
    <dsp:sp modelId="{63858ECE-3120-40B3-A93A-2CFA27DBCF1A}">
      <dsp:nvSpPr>
        <dsp:cNvPr id="0" name=""/>
        <dsp:cNvSpPr/>
      </dsp:nvSpPr>
      <dsp:spPr>
        <a:xfrm>
          <a:off x="5724037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0B34F0-997A-44F6-AFFC-F8446CE89C33}">
      <dsp:nvSpPr>
        <dsp:cNvPr id="0" name=""/>
        <dsp:cNvSpPr/>
      </dsp:nvSpPr>
      <dsp:spPr>
        <a:xfrm>
          <a:off x="6244283" y="605216"/>
          <a:ext cx="4682211" cy="2973204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i="0" kern="1200" dirty="0">
              <a:latin typeface="+mn-lt"/>
              <a:cs typeface="MV Boli" panose="02000500030200090000" pitchFamily="2" charset="0"/>
            </a:rPr>
            <a:t>rules and regulations</a:t>
          </a:r>
          <a:endParaRPr lang="en-US" sz="3300" i="0" kern="1200" dirty="0">
            <a:latin typeface="+mn-lt"/>
          </a:endParaRPr>
        </a:p>
      </dsp:txBody>
      <dsp:txXfrm>
        <a:off x="6331365" y="692298"/>
        <a:ext cx="4508047" cy="27990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80A624-D020-42DF-9F54-004BA05D8BAE}">
      <dsp:nvSpPr>
        <dsp:cNvPr id="0" name=""/>
        <dsp:cNvSpPr/>
      </dsp:nvSpPr>
      <dsp:spPr>
        <a:xfrm>
          <a:off x="1333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971AC3-DD27-4803-A1BC-CF23AF7022C4}">
      <dsp:nvSpPr>
        <dsp:cNvPr id="0" name=""/>
        <dsp:cNvSpPr/>
      </dsp:nvSpPr>
      <dsp:spPr>
        <a:xfrm>
          <a:off x="521579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MV Boli" panose="02000500030200090000" pitchFamily="2" charset="0"/>
              <a:cs typeface="MV Boli" panose="02000500030200090000" pitchFamily="2" charset="0"/>
            </a:rPr>
            <a:t>Elements changing all of you</a:t>
          </a:r>
          <a:endParaRPr lang="en-US" sz="2700" kern="1200" dirty="0"/>
        </a:p>
      </dsp:txBody>
      <dsp:txXfrm>
        <a:off x="608661" y="692298"/>
        <a:ext cx="4508047" cy="2799040"/>
      </dsp:txXfrm>
    </dsp:sp>
    <dsp:sp modelId="{63858ECE-3120-40B3-A93A-2CFA27DBCF1A}">
      <dsp:nvSpPr>
        <dsp:cNvPr id="0" name=""/>
        <dsp:cNvSpPr/>
      </dsp:nvSpPr>
      <dsp:spPr>
        <a:xfrm>
          <a:off x="5724037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0B34F0-997A-44F6-AFFC-F8446CE89C33}">
      <dsp:nvSpPr>
        <dsp:cNvPr id="0" name=""/>
        <dsp:cNvSpPr/>
      </dsp:nvSpPr>
      <dsp:spPr>
        <a:xfrm>
          <a:off x="6244283" y="605216"/>
          <a:ext cx="4682211" cy="2973204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i="0" kern="1200" dirty="0">
              <a:latin typeface="+mn-lt"/>
              <a:cs typeface="MV Boli" panose="02000500030200090000" pitchFamily="2" charset="0"/>
            </a:rPr>
            <a:t>practice trends that come and go</a:t>
          </a:r>
          <a:endParaRPr lang="en-US" sz="3300" i="0" kern="1200" dirty="0">
            <a:latin typeface="+mn-lt"/>
          </a:endParaRPr>
        </a:p>
      </dsp:txBody>
      <dsp:txXfrm>
        <a:off x="6331365" y="692298"/>
        <a:ext cx="4508047" cy="27990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80A624-D020-42DF-9F54-004BA05D8BAE}">
      <dsp:nvSpPr>
        <dsp:cNvPr id="0" name=""/>
        <dsp:cNvSpPr/>
      </dsp:nvSpPr>
      <dsp:spPr>
        <a:xfrm>
          <a:off x="1333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971AC3-DD27-4803-A1BC-CF23AF7022C4}">
      <dsp:nvSpPr>
        <dsp:cNvPr id="0" name=""/>
        <dsp:cNvSpPr/>
      </dsp:nvSpPr>
      <dsp:spPr>
        <a:xfrm>
          <a:off x="521579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MV Boli" panose="02000500030200090000" pitchFamily="2" charset="0"/>
              <a:cs typeface="MV Boli" panose="02000500030200090000" pitchFamily="2" charset="0"/>
            </a:rPr>
            <a:t>Elements changing all of you</a:t>
          </a:r>
          <a:endParaRPr lang="en-US" sz="2700" kern="1200" dirty="0"/>
        </a:p>
      </dsp:txBody>
      <dsp:txXfrm>
        <a:off x="608661" y="692298"/>
        <a:ext cx="4508047" cy="2799040"/>
      </dsp:txXfrm>
    </dsp:sp>
    <dsp:sp modelId="{63858ECE-3120-40B3-A93A-2CFA27DBCF1A}">
      <dsp:nvSpPr>
        <dsp:cNvPr id="0" name=""/>
        <dsp:cNvSpPr/>
      </dsp:nvSpPr>
      <dsp:spPr>
        <a:xfrm>
          <a:off x="5724037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0B34F0-997A-44F6-AFFC-F8446CE89C33}">
      <dsp:nvSpPr>
        <dsp:cNvPr id="0" name=""/>
        <dsp:cNvSpPr/>
      </dsp:nvSpPr>
      <dsp:spPr>
        <a:xfrm>
          <a:off x="6244283" y="605216"/>
          <a:ext cx="4682211" cy="2973204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i="1" kern="1200" dirty="0">
              <a:latin typeface="+mn-lt"/>
              <a:cs typeface="MV Boli" panose="02000500030200090000" pitchFamily="2" charset="0"/>
            </a:rPr>
            <a:t>the external environment:  accelerated change in the world</a:t>
          </a:r>
          <a:endParaRPr lang="en-US" sz="3300" i="0" kern="1200" dirty="0">
            <a:latin typeface="+mn-lt"/>
          </a:endParaRPr>
        </a:p>
      </dsp:txBody>
      <dsp:txXfrm>
        <a:off x="6331365" y="692298"/>
        <a:ext cx="4508047" cy="27990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80A624-D020-42DF-9F54-004BA05D8BAE}">
      <dsp:nvSpPr>
        <dsp:cNvPr id="0" name=""/>
        <dsp:cNvSpPr/>
      </dsp:nvSpPr>
      <dsp:spPr>
        <a:xfrm>
          <a:off x="1333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971AC3-DD27-4803-A1BC-CF23AF7022C4}">
      <dsp:nvSpPr>
        <dsp:cNvPr id="0" name=""/>
        <dsp:cNvSpPr/>
      </dsp:nvSpPr>
      <dsp:spPr>
        <a:xfrm>
          <a:off x="521579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MV Boli" panose="02000500030200090000" pitchFamily="2" charset="0"/>
              <a:cs typeface="MV Boli" panose="02000500030200090000" pitchFamily="2" charset="0"/>
            </a:rPr>
            <a:t>Elements changing all of you</a:t>
          </a:r>
          <a:endParaRPr lang="en-US" sz="2700" kern="1200" dirty="0"/>
        </a:p>
      </dsp:txBody>
      <dsp:txXfrm>
        <a:off x="608661" y="692298"/>
        <a:ext cx="4508047" cy="2799040"/>
      </dsp:txXfrm>
    </dsp:sp>
    <dsp:sp modelId="{63858ECE-3120-40B3-A93A-2CFA27DBCF1A}">
      <dsp:nvSpPr>
        <dsp:cNvPr id="0" name=""/>
        <dsp:cNvSpPr/>
      </dsp:nvSpPr>
      <dsp:spPr>
        <a:xfrm>
          <a:off x="5706572" y="8987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0B34F0-997A-44F6-AFFC-F8446CE89C33}">
      <dsp:nvSpPr>
        <dsp:cNvPr id="0" name=""/>
        <dsp:cNvSpPr/>
      </dsp:nvSpPr>
      <dsp:spPr>
        <a:xfrm>
          <a:off x="6226818" y="584107"/>
          <a:ext cx="4682211" cy="2973204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i="0" kern="1200" dirty="0">
              <a:latin typeface="+mn-lt"/>
              <a:cs typeface="MV Boli" panose="02000500030200090000" pitchFamily="2" charset="0"/>
            </a:rPr>
            <a:t>and  much more    </a:t>
          </a:r>
          <a:r>
            <a:rPr lang="en-US" sz="3200" b="1" i="0" kern="1200" dirty="0">
              <a:latin typeface="+mj-lt"/>
              <a:cs typeface="MV Boli" panose="02000500030200090000" pitchFamily="2" charset="0"/>
            </a:rPr>
            <a:t>(pandemic, anyone?)</a:t>
          </a:r>
          <a:endParaRPr lang="en-US" sz="3200" i="0" kern="1200" dirty="0">
            <a:latin typeface="+mj-lt"/>
          </a:endParaRPr>
        </a:p>
      </dsp:txBody>
      <dsp:txXfrm>
        <a:off x="6313900" y="671189"/>
        <a:ext cx="4508047" cy="279904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994F4F-F588-44A6-96CC-89D121B26D58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6F231E-F021-40DE-B328-7866A1DFF836}">
      <dsp:nvSpPr>
        <dsp:cNvPr id="0" name=""/>
        <dsp:cNvSpPr/>
      </dsp:nvSpPr>
      <dsp:spPr>
        <a:xfrm>
          <a:off x="0" y="0"/>
          <a:ext cx="10515600" cy="20884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0" tIns="209550" rIns="209550" bIns="209550" numCol="1" spcCol="1270" anchor="t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b="1" kern="1200" dirty="0">
              <a:solidFill>
                <a:srgbClr val="002060"/>
              </a:solidFill>
            </a:rPr>
            <a:t>How do you respond to these forces of change, acting upon you?</a:t>
          </a:r>
          <a:endParaRPr lang="en-US" sz="5500" kern="1200" dirty="0">
            <a:solidFill>
              <a:srgbClr val="002060"/>
            </a:solidFill>
          </a:endParaRPr>
        </a:p>
      </dsp:txBody>
      <dsp:txXfrm>
        <a:off x="0" y="0"/>
        <a:ext cx="10515600" cy="2088448"/>
      </dsp:txXfrm>
    </dsp:sp>
    <dsp:sp modelId="{DE503BF8-53C2-4CA1-8659-B980578379B0}">
      <dsp:nvSpPr>
        <dsp:cNvPr id="0" name=""/>
        <dsp:cNvSpPr/>
      </dsp:nvSpPr>
      <dsp:spPr>
        <a:xfrm>
          <a:off x="0" y="2088448"/>
          <a:ext cx="105156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338DEC-0E10-40FD-B090-EB08428A67E1}">
      <dsp:nvSpPr>
        <dsp:cNvPr id="0" name=""/>
        <dsp:cNvSpPr/>
      </dsp:nvSpPr>
      <dsp:spPr>
        <a:xfrm>
          <a:off x="0" y="2088448"/>
          <a:ext cx="10515600" cy="20884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0" tIns="209550" rIns="209550" bIns="209550" numCol="1" spcCol="1270" anchor="t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b="1" kern="1200" dirty="0">
              <a:solidFill>
                <a:schemeClr val="accent5">
                  <a:lumMod val="50000"/>
                </a:schemeClr>
              </a:solidFill>
            </a:rPr>
            <a:t>How do you change </a:t>
          </a:r>
          <a:r>
            <a:rPr lang="en-US" sz="5500" b="1" kern="1200" dirty="0" err="1">
              <a:solidFill>
                <a:schemeClr val="accent5">
                  <a:lumMod val="50000"/>
                </a:schemeClr>
              </a:solidFill>
            </a:rPr>
            <a:t>Change</a:t>
          </a:r>
          <a:r>
            <a:rPr lang="en-US" sz="5500" b="1" kern="1200" dirty="0">
              <a:solidFill>
                <a:schemeClr val="accent5">
                  <a:lumMod val="50000"/>
                </a:schemeClr>
              </a:solidFill>
            </a:rPr>
            <a:t>?</a:t>
          </a:r>
          <a:endParaRPr lang="en-US" sz="55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0" y="2088448"/>
        <a:ext cx="10515600" cy="20884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ECC060-5E66-4A1F-B9E3-E287E7A17BD0}" type="datetimeFigureOut">
              <a:rPr lang="en-US" smtClean="0"/>
              <a:t>4/20/22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1A544-62F6-4E9A-A9FD-BB6DA2146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178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i="0" dirty="0">
              <a:solidFill>
                <a:srgbClr val="222222"/>
              </a:solidFill>
              <a:effectLst/>
            </a:endParaRPr>
          </a:p>
          <a:p>
            <a:pPr algn="l"/>
            <a:r>
              <a:rPr lang="en-US" sz="1200" b="0" i="1" dirty="0">
                <a:solidFill>
                  <a:srgbClr val="222222"/>
                </a:solidFill>
                <a:effectLst/>
              </a:rPr>
              <a:t>Dipti S. </a:t>
            </a:r>
            <a:r>
              <a:rPr lang="en-US" sz="1200" b="0" i="1" dirty="0" err="1">
                <a:solidFill>
                  <a:srgbClr val="222222"/>
                </a:solidFill>
                <a:effectLst/>
              </a:rPr>
              <a:t>Barot</a:t>
            </a:r>
            <a:r>
              <a:rPr lang="en-US" sz="1200" b="0" i="1" dirty="0">
                <a:solidFill>
                  <a:srgbClr val="222222"/>
                </a:solidFill>
                <a:effectLst/>
              </a:rPr>
              <a:t> is a primary care doctor and freelance writer in the San Francisco Bay Area. You can follow her on Twitter at </a:t>
            </a:r>
            <a:r>
              <a:rPr lang="en-US" sz="1200" b="0" i="1" u="sng" dirty="0">
                <a:solidFill>
                  <a:srgbClr val="2B5FEF"/>
                </a:solidFill>
                <a:effectLst/>
              </a:rPr>
              <a:t>@diptisbarot.</a:t>
            </a:r>
          </a:p>
          <a:p>
            <a:pPr algn="l"/>
            <a:endParaRPr lang="en-US" sz="1200" u="sng" dirty="0">
              <a:solidFill>
                <a:srgbClr val="222222"/>
              </a:solidFill>
            </a:endParaRPr>
          </a:p>
          <a:p>
            <a:pPr algn="l"/>
            <a:r>
              <a:rPr lang="en-US" sz="1200" u="sng" dirty="0">
                <a:solidFill>
                  <a:srgbClr val="222222"/>
                </a:solidFill>
              </a:rPr>
              <a:t>https://apple.news/ACES_gcw6RSWTHCNnxm21yg</a:t>
            </a:r>
          </a:p>
          <a:p>
            <a:pPr algn="l"/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 Was A COVID Doctor. Here's The One Thing I Refuse To Do As We 'Get Back To Normal.  March 15, 2022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1A544-62F6-4E9A-A9FD-BB6DA2146B1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26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1A544-62F6-4E9A-A9FD-BB6DA2146B1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77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1A544-62F6-4E9A-A9FD-BB6DA2146B1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049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7F962-3C91-4AA9-9A8C-F047E0E114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413FAA-1C96-4785-A640-B91A3C7A8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C2F25-BD15-451A-BD3C-9B42221D8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DA6E-5815-47E2-8749-10E0A13CF198}" type="datetimeFigureOut">
              <a:rPr lang="en-US" smtClean="0"/>
              <a:t>4/20/22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D12A6-A8DD-426E-A3BE-ABDEAC8B2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AF131-5EE0-4278-AB6E-0B06AB519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D834-B6B8-47F4-8DE5-028C0542B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99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DECCD-7EC2-4400-A124-C33909FB9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4C2C0F-FE81-481F-92BA-4800F181A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54D7A-5445-488C-8FE0-0E567138C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DA6E-5815-47E2-8749-10E0A13CF198}" type="datetimeFigureOut">
              <a:rPr lang="en-US" smtClean="0"/>
              <a:t>4/20/22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D9C58-EB3B-4BF6-AAC6-D9759B1D3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01D4C-1C4D-422B-A7AD-2CF4BD34C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D834-B6B8-47F4-8DE5-028C0542B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12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EF4251-AAC8-4110-8554-7123FD6EBA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9EDFAA-709C-425E-B837-BC09700A52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2020B-E872-4E83-8A47-72F2EF720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DA6E-5815-47E2-8749-10E0A13CF198}" type="datetimeFigureOut">
              <a:rPr lang="en-US" smtClean="0"/>
              <a:t>4/20/22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07DDB9-A952-42BB-828B-9AEFE2FBA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0D936-0DB3-4F19-9FDF-4BB6CF30B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D834-B6B8-47F4-8DE5-028C0542B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442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3691C-8E0A-4CDC-8223-04AAB1757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0A292-825F-4D70-B145-5E9E338622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2B97D-5128-495C-BDD6-711BD8066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DA6E-5815-47E2-8749-10E0A13CF198}" type="datetimeFigureOut">
              <a:rPr lang="en-US" smtClean="0"/>
              <a:t>4/20/22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93E29-EC03-4767-86AC-07975374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F2DCB9-B280-4D7E-82A0-68A101F4E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D834-B6B8-47F4-8DE5-028C0542B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244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18AD7-3B47-4360-8DAE-CE01D74F1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B40FD0-1304-4BDB-8D28-430D3503E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AC3AC-827F-4E37-94FC-B6B7B230E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DA6E-5815-47E2-8749-10E0A13CF198}" type="datetimeFigureOut">
              <a:rPr lang="en-US" smtClean="0"/>
              <a:t>4/20/22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E904A-7470-43C1-9543-C0C970B50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E0F7C-1B58-4E50-B4B0-6FDE6A5F2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D834-B6B8-47F4-8DE5-028C0542B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58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85A38-3691-4D6A-A313-496264E95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70979-6C77-4719-9C09-64D74A49CC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879F8-4D75-4942-8793-7768E28384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5D2A6-482D-4819-82D9-8F032F169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DA6E-5815-47E2-8749-10E0A13CF198}" type="datetimeFigureOut">
              <a:rPr lang="en-US" smtClean="0"/>
              <a:t>4/20/22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86255F-BDEF-4D01-8352-D486CD341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398017-5C42-4033-B877-F949B8786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D834-B6B8-47F4-8DE5-028C0542B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604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5E77E-2E7A-4C02-AEBA-A08772332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0A7833-E248-4AEF-AA55-500242E2AB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C586F2-1CCF-4316-951F-A51B78866C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8DB7CA-2D14-410A-B760-39A09A73CE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E09741-893A-4511-B64D-F2D352B47E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F079B7-4EEE-494E-B9D6-AC1A673BE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DA6E-5815-47E2-8749-10E0A13CF198}" type="datetimeFigureOut">
              <a:rPr lang="en-US" smtClean="0"/>
              <a:t>4/20/22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E9B8CA-4B99-4075-AD34-8E15E48EB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D6BA19-FD13-4EA0-8C17-3DE7F4798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D834-B6B8-47F4-8DE5-028C0542B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64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3E0FA-834C-4443-A252-61BC5B71E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BBDE5A-B30C-484D-B967-2FF5133EE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DA6E-5815-47E2-8749-10E0A13CF198}" type="datetimeFigureOut">
              <a:rPr lang="en-US" smtClean="0"/>
              <a:t>4/20/22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C09E27-3460-4B90-836D-1797FFF62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4497C2-49B3-4584-8B43-E33CC7017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D834-B6B8-47F4-8DE5-028C0542B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464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4F7B5F-D088-45B3-9492-1E1635071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DA6E-5815-47E2-8749-10E0A13CF198}" type="datetimeFigureOut">
              <a:rPr lang="en-US" smtClean="0"/>
              <a:t>4/20/22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0C4C6C-1289-408B-9854-82E6E716F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6751C1-10A7-418D-BCE2-7E7EADD87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D834-B6B8-47F4-8DE5-028C0542B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200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580DF-D064-4C3E-963B-6FF62C6A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E1EF8-B6E8-4D2E-B674-73086A60C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255157-E81A-4803-9A33-46CD0B2723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7B6781-C3C5-49F7-BF7C-5653FA5EF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DA6E-5815-47E2-8749-10E0A13CF198}" type="datetimeFigureOut">
              <a:rPr lang="en-US" smtClean="0"/>
              <a:t>4/20/22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A2F910-8EE3-47F5-B4E2-EB23DD049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CFB34A-AB43-4A16-9B14-2B330813B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D834-B6B8-47F4-8DE5-028C0542B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235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AD2E7-FE38-4475-98B6-5493A1A39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76B63F-2181-47C6-B97D-2ECBDC0A47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77BF99-6CD7-4AB2-800B-86803CB08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98DD48-CA8D-4DFA-941A-91AB219AC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DA6E-5815-47E2-8749-10E0A13CF198}" type="datetimeFigureOut">
              <a:rPr lang="en-US" smtClean="0"/>
              <a:t>4/20/22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1FE24E-809A-4C02-9ACF-3F75C3FA7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6EDBA4-5AB8-473F-9E39-B7F7ECE68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D834-B6B8-47F4-8DE5-028C0542B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81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9FA9A4-67BB-40D1-8EDB-7B2D8226E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B3E13D-74A6-4F11-806D-DAC326A99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2EB4F-8074-41B8-926B-0503E7283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0DA6E-5815-47E2-8749-10E0A13CF198}" type="datetimeFigureOut">
              <a:rPr lang="en-US" smtClean="0"/>
              <a:t>4/20/22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1A35B-4119-4B2F-824D-71E3984B0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8B822-88B9-4FB3-8862-3D6E28EFBE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1D834-B6B8-47F4-8DE5-028C0542B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68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everydaypower.com/james-baldwin-quotes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ushing River Photography by Samantha Linn | Saatchi Art">
            <a:extLst>
              <a:ext uri="{FF2B5EF4-FFF2-40B4-BE49-F238E27FC236}">
                <a16:creationId xmlns:a16="http://schemas.microsoft.com/office/drawing/2014/main" id="{94B51724-6437-4DA4-BA3D-3CCCBA5B4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344" y="364812"/>
            <a:ext cx="6741320" cy="4491295"/>
          </a:xfrm>
          <a:prstGeom prst="rect">
            <a:avLst/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07B13F-C50B-4F62-9E6C-3FBD368C60A8}"/>
              </a:ext>
            </a:extLst>
          </p:cNvPr>
          <p:cNvSpPr txBox="1"/>
          <p:nvPr/>
        </p:nvSpPr>
        <p:spPr>
          <a:xfrm>
            <a:off x="619432" y="1504335"/>
            <a:ext cx="416943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Mystical Woods Smooth Script" panose="02000500000000000000" pitchFamily="2" charset="0"/>
              </a:rPr>
              <a:t>A River Runs 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Mystical Woods Smooth Script" panose="02000500000000000000" pitchFamily="2" charset="0"/>
              </a:rPr>
              <a:t>Through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Mystical Woods Smooth Script" panose="02000500000000000000" pitchFamily="2" charset="0"/>
              </a:rPr>
              <a:t> Us All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9FAF36-5DEB-4620-9EF1-FAFF2D029510}"/>
              </a:ext>
            </a:extLst>
          </p:cNvPr>
          <p:cNvSpPr txBox="1"/>
          <p:nvPr/>
        </p:nvSpPr>
        <p:spPr>
          <a:xfrm>
            <a:off x="678425" y="5132439"/>
            <a:ext cx="4999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ea typeface="Cambria" panose="02040503050406030204" pitchFamily="18" charset="0"/>
                <a:cs typeface="Aparajita" panose="020B0502040204020203" pitchFamily="18" charset="0"/>
              </a:rPr>
              <a:t>RTT Rural Residency Conference</a:t>
            </a:r>
          </a:p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ea typeface="Cambria" panose="02040503050406030204" pitchFamily="18" charset="0"/>
                <a:cs typeface="Aparajita" panose="020B0502040204020203" pitchFamily="18" charset="0"/>
              </a:rPr>
              <a:t>Skamania Lodge, Washington</a:t>
            </a:r>
          </a:p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ea typeface="Cambria" panose="02040503050406030204" pitchFamily="18" charset="0"/>
                <a:cs typeface="Aparajita" panose="020B0502040204020203" pitchFamily="18" charset="0"/>
              </a:rPr>
              <a:t>April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A8FB99-12B8-431C-B46A-8BC5F1006911}"/>
              </a:ext>
            </a:extLst>
          </p:cNvPr>
          <p:cNvSpPr txBox="1"/>
          <p:nvPr/>
        </p:nvSpPr>
        <p:spPr>
          <a:xfrm>
            <a:off x="6998110" y="5626510"/>
            <a:ext cx="4999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Informal Roman" panose="030604020304060B0204" pitchFamily="66" charset="0"/>
              </a:rPr>
              <a:t>Tina </a:t>
            </a:r>
            <a:r>
              <a:rPr lang="en-US" sz="2400" b="1" dirty="0" err="1">
                <a:latin typeface="Informal Roman" panose="030604020304060B0204" pitchFamily="66" charset="0"/>
              </a:rPr>
              <a:t>Castañares</a:t>
            </a:r>
            <a:r>
              <a:rPr lang="en-US" sz="2400" b="1" dirty="0">
                <a:latin typeface="Informal Roman" panose="030604020304060B0204" pitchFamily="66" charset="0"/>
              </a:rPr>
              <a:t>, MD</a:t>
            </a:r>
          </a:p>
          <a:p>
            <a:pPr algn="ctr"/>
            <a:r>
              <a:rPr lang="en-US" sz="2400" b="1" dirty="0">
                <a:latin typeface="Informal Roman" panose="030604020304060B0204" pitchFamily="66" charset="0"/>
              </a:rPr>
              <a:t>tdcastanares@gmail.com</a:t>
            </a:r>
          </a:p>
        </p:txBody>
      </p:sp>
    </p:spTree>
    <p:extLst>
      <p:ext uri="{BB962C8B-B14F-4D97-AF65-F5344CB8AC3E}">
        <p14:creationId xmlns:p14="http://schemas.microsoft.com/office/powerpoint/2010/main" val="2055960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Slide Background Fill">
            <a:extLst>
              <a:ext uri="{FF2B5EF4-FFF2-40B4-BE49-F238E27FC236}">
                <a16:creationId xmlns:a16="http://schemas.microsoft.com/office/drawing/2014/main" id="{C3420C89-0B09-4632-A4AF-3971D08BF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0" name="Color Cover">
            <a:extLst>
              <a:ext uri="{FF2B5EF4-FFF2-40B4-BE49-F238E27FC236}">
                <a16:creationId xmlns:a16="http://schemas.microsoft.com/office/drawing/2014/main" id="{4E5CBA61-BF74-40B4-A3A8-366BBA626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081" name="Group 141">
            <a:extLst>
              <a:ext uri="{FF2B5EF4-FFF2-40B4-BE49-F238E27FC236}">
                <a16:creationId xmlns:a16="http://schemas.microsoft.com/office/drawing/2014/main" id="{AC27E70C-5470-4262-B9CE-AE52C51CF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929"/>
            <a:ext cx="12188952" cy="3490956"/>
            <a:chOff x="651279" y="598259"/>
            <a:chExt cx="10889442" cy="5680742"/>
          </a:xfrm>
        </p:grpSpPr>
        <p:sp>
          <p:nvSpPr>
            <p:cNvPr id="143" name="Color">
              <a:extLst>
                <a:ext uri="{FF2B5EF4-FFF2-40B4-BE49-F238E27FC236}">
                  <a16:creationId xmlns:a16="http://schemas.microsoft.com/office/drawing/2014/main" id="{B5C7D35F-738C-47DF-AD6E-859806E46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4" name="Color">
              <a:extLst>
                <a:ext uri="{FF2B5EF4-FFF2-40B4-BE49-F238E27FC236}">
                  <a16:creationId xmlns:a16="http://schemas.microsoft.com/office/drawing/2014/main" id="{740F8C8B-E52F-46CF-89C7-51C6A037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074" name="Picture 2" descr="Misreading Octavia E. Butler's Survival Lessons | Sojourners">
            <a:extLst>
              <a:ext uri="{FF2B5EF4-FFF2-40B4-BE49-F238E27FC236}">
                <a16:creationId xmlns:a16="http://schemas.microsoft.com/office/drawing/2014/main" id="{BA94AF8F-A071-4A5B-A817-4306AABCAD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2" r="17317" b="5"/>
          <a:stretch/>
        </p:blipFill>
        <p:spPr bwMode="auto">
          <a:xfrm>
            <a:off x="7068577" y="1065276"/>
            <a:ext cx="4200354" cy="472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6" name="Group 145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A85B51A-9873-4575-8AD0-AB5EBA2B52C0}"/>
              </a:ext>
            </a:extLst>
          </p:cNvPr>
          <p:cNvSpPr txBox="1"/>
          <p:nvPr/>
        </p:nvSpPr>
        <p:spPr>
          <a:xfrm>
            <a:off x="755822" y="1485088"/>
            <a:ext cx="5692953" cy="44729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3600" b="1" i="1" dirty="0">
                <a:latin typeface="Century Schoolbook" panose="02040604050505020304" pitchFamily="18" charset="0"/>
                <a:cs typeface="Cavolini" panose="020B0502040204020203" pitchFamily="66" charset="0"/>
              </a:rPr>
              <a:t>“</a:t>
            </a:r>
            <a:r>
              <a:rPr lang="en-US" sz="3600" b="1" i="1" dirty="0">
                <a:effectLst/>
                <a:latin typeface="Century Schoolbook" panose="02040604050505020304" pitchFamily="18" charset="0"/>
                <a:cs typeface="Cavolini" panose="020B0502040204020203" pitchFamily="66" charset="0"/>
              </a:rPr>
              <a:t>All that you touch</a:t>
            </a: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3600" b="1" i="1" dirty="0">
                <a:latin typeface="Century Schoolbook" panose="02040604050505020304" pitchFamily="18" charset="0"/>
                <a:cs typeface="Cavolini" panose="020B0502040204020203" pitchFamily="66" charset="0"/>
              </a:rPr>
              <a:t>y</a:t>
            </a:r>
            <a:r>
              <a:rPr lang="en-US" sz="3600" b="1" i="1" dirty="0">
                <a:effectLst/>
                <a:latin typeface="Century Schoolbook" panose="02040604050505020304" pitchFamily="18" charset="0"/>
                <a:cs typeface="Cavolini" panose="020B0502040204020203" pitchFamily="66" charset="0"/>
              </a:rPr>
              <a:t>ou </a:t>
            </a:r>
            <a:r>
              <a:rPr lang="en-US" sz="3600" b="1" i="1" dirty="0">
                <a:latin typeface="Century Schoolbook" panose="02040604050505020304" pitchFamily="18" charset="0"/>
                <a:cs typeface="Cavolini" panose="020B0502040204020203" pitchFamily="66" charset="0"/>
              </a:rPr>
              <a:t>c</a:t>
            </a:r>
            <a:r>
              <a:rPr lang="en-US" sz="3600" b="1" i="1" dirty="0">
                <a:effectLst/>
                <a:latin typeface="Century Schoolbook" panose="02040604050505020304" pitchFamily="18" charset="0"/>
                <a:cs typeface="Cavolini" panose="020B0502040204020203" pitchFamily="66" charset="0"/>
              </a:rPr>
              <a:t>hange.</a:t>
            </a:r>
            <a:endParaRPr lang="en-US" sz="3600" b="1" i="0" dirty="0">
              <a:effectLst/>
              <a:latin typeface="Century Schoolbook" panose="02040604050505020304" pitchFamily="18" charset="0"/>
              <a:cs typeface="Cavolini" panose="020B0502040204020203" pitchFamily="66" charset="0"/>
            </a:endParaRP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3600" b="1" i="1" dirty="0">
                <a:effectLst/>
                <a:latin typeface="Century Schoolbook" panose="02040604050505020304" pitchFamily="18" charset="0"/>
                <a:cs typeface="Cavolini" panose="020B0502040204020203" pitchFamily="66" charset="0"/>
              </a:rPr>
              <a:t>All that you change</a:t>
            </a:r>
            <a:endParaRPr lang="en-US" sz="3600" b="1" i="0" dirty="0">
              <a:effectLst/>
              <a:latin typeface="Century Schoolbook" panose="02040604050505020304" pitchFamily="18" charset="0"/>
              <a:cs typeface="Cavolini" panose="020B0502040204020203" pitchFamily="66" charset="0"/>
            </a:endParaRP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3600" b="1" i="1" dirty="0">
                <a:latin typeface="Century Schoolbook" panose="02040604050505020304" pitchFamily="18" charset="0"/>
                <a:cs typeface="Cavolini" panose="020B0502040204020203" pitchFamily="66" charset="0"/>
              </a:rPr>
              <a:t>c</a:t>
            </a:r>
            <a:r>
              <a:rPr lang="en-US" sz="3600" b="1" i="1" dirty="0">
                <a:effectLst/>
                <a:latin typeface="Century Schoolbook" panose="02040604050505020304" pitchFamily="18" charset="0"/>
                <a:cs typeface="Cavolini" panose="020B0502040204020203" pitchFamily="66" charset="0"/>
              </a:rPr>
              <a:t>hanges you.</a:t>
            </a:r>
            <a:endParaRPr lang="en-US" sz="3600" b="1" i="0" dirty="0">
              <a:effectLst/>
              <a:latin typeface="Century Schoolbook" panose="02040604050505020304" pitchFamily="18" charset="0"/>
              <a:cs typeface="Cavolini" panose="020B0502040204020203" pitchFamily="66" charset="0"/>
            </a:endParaRP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3600" b="1" i="1" dirty="0">
                <a:effectLst/>
                <a:latin typeface="Century Schoolbook" panose="02040604050505020304" pitchFamily="18" charset="0"/>
                <a:cs typeface="Cavolini" panose="020B0502040204020203" pitchFamily="66" charset="0"/>
              </a:rPr>
              <a:t>The only lasting truth</a:t>
            </a:r>
            <a:endParaRPr lang="en-US" sz="3600" b="1" i="0" dirty="0">
              <a:effectLst/>
              <a:latin typeface="Century Schoolbook" panose="02040604050505020304" pitchFamily="18" charset="0"/>
              <a:cs typeface="Cavolini" panose="020B0502040204020203" pitchFamily="66" charset="0"/>
            </a:endParaRP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3600" b="1" i="1" dirty="0">
                <a:effectLst/>
                <a:latin typeface="Century Schoolbook" panose="02040604050505020304" pitchFamily="18" charset="0"/>
                <a:cs typeface="Cavolini" panose="020B0502040204020203" pitchFamily="66" charset="0"/>
              </a:rPr>
              <a:t>is change.”</a:t>
            </a:r>
            <a:r>
              <a:rPr lang="en-US" sz="3600" b="1" i="0" dirty="0">
                <a:effectLst/>
                <a:latin typeface="Century Schoolbook" panose="02040604050505020304" pitchFamily="18" charset="0"/>
                <a:cs typeface="Cavolini" panose="020B0502040204020203" pitchFamily="66" charset="0"/>
              </a:rPr>
              <a:t> </a:t>
            </a:r>
          </a:p>
          <a:p>
            <a:pPr algn="ctr" fontAlgn="base">
              <a:lnSpc>
                <a:spcPct val="90000"/>
              </a:lnSpc>
              <a:spcAft>
                <a:spcPts val="600"/>
              </a:spcAft>
            </a:pPr>
            <a:endParaRPr lang="en-US" sz="2000" b="1" i="0" dirty="0">
              <a:effectLst/>
              <a:latin typeface="Century Schoolbook" panose="02040604050505020304" pitchFamily="18" charset="0"/>
              <a:cs typeface="Cavolini" panose="020B0502040204020203" pitchFamily="66" charset="0"/>
            </a:endParaRPr>
          </a:p>
          <a:p>
            <a:pPr algn="ctr" fontAlgn="base">
              <a:lnSpc>
                <a:spcPct val="90000"/>
              </a:lnSpc>
              <a:spcAft>
                <a:spcPts val="600"/>
              </a:spcAft>
            </a:pPr>
            <a:r>
              <a:rPr lang="en-US" sz="2000" b="1" i="0" dirty="0">
                <a:effectLst/>
                <a:latin typeface="Century Schoolbook" panose="02040604050505020304" pitchFamily="18" charset="0"/>
                <a:cs typeface="Cavolini" panose="020B0502040204020203" pitchFamily="66" charset="0"/>
              </a:rPr>
              <a:t>Octavia E. Butler</a:t>
            </a:r>
            <a:endParaRPr lang="en-US" sz="2000" b="0" i="0" dirty="0">
              <a:effectLst/>
              <a:latin typeface="Century Schoolbook" panose="02040604050505020304" pitchFamily="18" charset="0"/>
              <a:cs typeface="Cavolini" panose="020B050204020402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324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4" name="Rectangle 72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5" name="Rectangle 74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Teaching mentors: Why you need one &amp; how to find one :: Start Here, Go  Places.">
            <a:extLst>
              <a:ext uri="{FF2B5EF4-FFF2-40B4-BE49-F238E27FC236}">
                <a16:creationId xmlns:a16="http://schemas.microsoft.com/office/drawing/2014/main" id="{55672EC9-3443-4398-BB31-11C81A83F6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" r="11031" b="-1"/>
          <a:stretch/>
        </p:blipFill>
        <p:spPr bwMode="auto">
          <a:xfrm>
            <a:off x="6579103" y="2109019"/>
            <a:ext cx="5324553" cy="448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6" name="Freeform: Shape 76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66DAAC-6109-4D7E-A36C-3D98FD03C595}"/>
              </a:ext>
            </a:extLst>
          </p:cNvPr>
          <p:cNvSpPr txBox="1"/>
          <p:nvPr/>
        </p:nvSpPr>
        <p:spPr>
          <a:xfrm>
            <a:off x="534473" y="2950387"/>
            <a:ext cx="3052293" cy="35314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FFFF"/>
                </a:solidFill>
                <a:latin typeface="Century Schoolbook" panose="02040604050505020304" pitchFamily="18" charset="0"/>
                <a:ea typeface="+mj-ea"/>
                <a:cs typeface="+mj-cs"/>
              </a:rPr>
              <a:t>Who and what has </a:t>
            </a:r>
            <a:r>
              <a:rPr lang="en-US" sz="4000" b="1" u="sng" dirty="0">
                <a:solidFill>
                  <a:srgbClr val="FFFFFF"/>
                </a:solidFill>
                <a:latin typeface="Century Schoolbook" panose="02040604050505020304" pitchFamily="18" charset="0"/>
                <a:ea typeface="+mj-ea"/>
                <a:cs typeface="+mj-cs"/>
              </a:rPr>
              <a:t>uniquely</a:t>
            </a:r>
            <a:r>
              <a:rPr lang="en-US" sz="4000" b="1" dirty="0">
                <a:solidFill>
                  <a:srgbClr val="FFFFFF"/>
                </a:solidFill>
                <a:latin typeface="Century Schoolbook" panose="02040604050505020304" pitchFamily="18" charset="0"/>
                <a:ea typeface="+mj-ea"/>
                <a:cs typeface="+mj-cs"/>
              </a:rPr>
              <a:t> changed </a:t>
            </a:r>
            <a:r>
              <a:rPr lang="en-US" sz="4000" b="1" u="sng" dirty="0">
                <a:solidFill>
                  <a:srgbClr val="FFFFFF"/>
                </a:solidFill>
                <a:latin typeface="Century Schoolbook" panose="02040604050505020304" pitchFamily="18" charset="0"/>
                <a:ea typeface="+mj-ea"/>
                <a:cs typeface="+mj-cs"/>
              </a:rPr>
              <a:t>you</a:t>
            </a:r>
            <a:r>
              <a:rPr lang="en-US" sz="4000" b="1" dirty="0">
                <a:solidFill>
                  <a:srgbClr val="FFFFFF"/>
                </a:solidFill>
                <a:latin typeface="Century Schoolbook" panose="02040604050505020304" pitchFamily="18" charset="0"/>
                <a:ea typeface="+mj-ea"/>
                <a:cs typeface="+mj-cs"/>
              </a:rPr>
              <a:t>?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b="1" dirty="0">
              <a:solidFill>
                <a:srgbClr val="FFFFFF"/>
              </a:solidFill>
              <a:latin typeface="Century Schoolbook" panose="02040604050505020304" pitchFamily="18" charset="0"/>
              <a:ea typeface="+mj-ea"/>
              <a:cs typeface="+mj-cs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6" descr="live longer young doctor">
            <a:extLst>
              <a:ext uri="{FF2B5EF4-FFF2-40B4-BE49-F238E27FC236}">
                <a16:creationId xmlns:a16="http://schemas.microsoft.com/office/drawing/2014/main" id="{63994715-F5E2-4D91-A999-23A3B2ADD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001" y="390832"/>
            <a:ext cx="3604161" cy="220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Alt Tag">
            <a:extLst>
              <a:ext uri="{FF2B5EF4-FFF2-40B4-BE49-F238E27FC236}">
                <a16:creationId xmlns:a16="http://schemas.microsoft.com/office/drawing/2014/main" id="{0569B882-45C9-43CE-9510-70ACB4194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676" y="3360308"/>
            <a:ext cx="2652269" cy="265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017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Big dog and small cat Images, Stock Photos &amp; Vectors | Shutterstock">
            <a:extLst>
              <a:ext uri="{FF2B5EF4-FFF2-40B4-BE49-F238E27FC236}">
                <a16:creationId xmlns:a16="http://schemas.microsoft.com/office/drawing/2014/main" id="{6CAA9A85-17A2-4B39-A21A-23CB0EDC28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4" r="2" b="18656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383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A5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66DAAC-6109-4D7E-A36C-3D98FD03C595}"/>
              </a:ext>
            </a:extLst>
          </p:cNvPr>
          <p:cNvSpPr txBox="1"/>
          <p:nvPr/>
        </p:nvSpPr>
        <p:spPr>
          <a:xfrm>
            <a:off x="9093496" y="618681"/>
            <a:ext cx="2613872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elements of this work are changing </a:t>
            </a:r>
            <a:r>
              <a:rPr lang="en-US" sz="3600" b="1" u="sng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all </a:t>
            </a:r>
            <a:r>
              <a:rPr lang="en-US" sz="3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of you, </a:t>
            </a:r>
            <a:r>
              <a:rPr lang="en-US" sz="3600" b="1" u="sng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collectively </a:t>
            </a:r>
            <a:r>
              <a:rPr lang="en-US" sz="3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as well as individually?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America's medical residents, by the numbers | AAMC">
            <a:extLst>
              <a:ext uri="{FF2B5EF4-FFF2-40B4-BE49-F238E27FC236}">
                <a16:creationId xmlns:a16="http://schemas.microsoft.com/office/drawing/2014/main" id="{3819F548-4D19-4A50-BF42-7369A333C8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" r="14417" b="-1"/>
          <a:stretch/>
        </p:blipFill>
        <p:spPr bwMode="auto">
          <a:xfrm>
            <a:off x="976251" y="942538"/>
            <a:ext cx="7163222" cy="48083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491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2" name="TextBox 1">
            <a:extLst>
              <a:ext uri="{FF2B5EF4-FFF2-40B4-BE49-F238E27FC236}">
                <a16:creationId xmlns:a16="http://schemas.microsoft.com/office/drawing/2014/main" id="{527F7212-05DA-49D9-97EF-17FF84BBA3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0762755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3108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TextBox 1">
            <a:extLst>
              <a:ext uri="{FF2B5EF4-FFF2-40B4-BE49-F238E27FC236}">
                <a16:creationId xmlns:a16="http://schemas.microsoft.com/office/drawing/2014/main" id="{DCF1C64D-3596-26F5-797C-6AAFD70B4E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3965911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51181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TextBox 1">
            <a:extLst>
              <a:ext uri="{FF2B5EF4-FFF2-40B4-BE49-F238E27FC236}">
                <a16:creationId xmlns:a16="http://schemas.microsoft.com/office/drawing/2014/main" id="{DCF1C64D-3596-26F5-797C-6AAFD70B4E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4068565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07114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TextBox 1">
            <a:extLst>
              <a:ext uri="{FF2B5EF4-FFF2-40B4-BE49-F238E27FC236}">
                <a16:creationId xmlns:a16="http://schemas.microsoft.com/office/drawing/2014/main" id="{DCF1C64D-3596-26F5-797C-6AAFD70B4E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7495665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18705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TextBox 1">
            <a:extLst>
              <a:ext uri="{FF2B5EF4-FFF2-40B4-BE49-F238E27FC236}">
                <a16:creationId xmlns:a16="http://schemas.microsoft.com/office/drawing/2014/main" id="{DCF1C64D-3596-26F5-797C-6AAFD70B4E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2687798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02473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TextBox 1">
            <a:extLst>
              <a:ext uri="{FF2B5EF4-FFF2-40B4-BE49-F238E27FC236}">
                <a16:creationId xmlns:a16="http://schemas.microsoft.com/office/drawing/2014/main" id="{DCF1C64D-3596-26F5-797C-6AAFD70B4E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4028682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4718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7531DA99-B4B8-485F-9BFC-29CED98611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8" r="43835"/>
          <a:stretch/>
        </p:blipFill>
        <p:spPr>
          <a:xfrm rot="5400000">
            <a:off x="3124200" y="-2209800"/>
            <a:ext cx="5943600" cy="112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003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TextBox 1">
            <a:extLst>
              <a:ext uri="{FF2B5EF4-FFF2-40B4-BE49-F238E27FC236}">
                <a16:creationId xmlns:a16="http://schemas.microsoft.com/office/drawing/2014/main" id="{DCF1C64D-3596-26F5-797C-6AAFD70B4E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914082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17749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29863C-D397-4738-67EF-0BA3D511C0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7416" b="831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extBox 1">
            <a:extLst>
              <a:ext uri="{FF2B5EF4-FFF2-40B4-BE49-F238E27FC236}">
                <a16:creationId xmlns:a16="http://schemas.microsoft.com/office/drawing/2014/main" id="{70AFA741-3601-3D75-24AC-E7EF8D7C71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3999297"/>
              </p:ext>
            </p:extLst>
          </p:nvPr>
        </p:nvGraphicFramePr>
        <p:xfrm>
          <a:off x="838200" y="2004446"/>
          <a:ext cx="10515600" cy="4176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906862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200" name="Picture 8" descr="Who is Dr Paul Farmer's wife?">
            <a:extLst>
              <a:ext uri="{FF2B5EF4-FFF2-40B4-BE49-F238E27FC236}">
                <a16:creationId xmlns:a16="http://schemas.microsoft.com/office/drawing/2014/main" id="{26FB38C3-DB9F-4527-9807-0943F0D096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0" r="12315" b="-1"/>
          <a:stretch/>
        </p:blipFill>
        <p:spPr bwMode="auto">
          <a:xfrm>
            <a:off x="-1" y="10"/>
            <a:ext cx="737005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aul Farmer obituary | Health | The Guardian">
            <a:extLst>
              <a:ext uri="{FF2B5EF4-FFF2-40B4-BE49-F238E27FC236}">
                <a16:creationId xmlns:a16="http://schemas.microsoft.com/office/drawing/2014/main" id="{624D8582-7E52-4E89-BEC9-3269C51BA9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05" b="3"/>
          <a:stretch/>
        </p:blipFill>
        <p:spPr bwMode="auto">
          <a:xfrm>
            <a:off x="7534656" y="1"/>
            <a:ext cx="4657344" cy="334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With Paul Farmer's passing, the world has lost the gift of a rare man - The  Boston Globe">
            <a:extLst>
              <a:ext uri="{FF2B5EF4-FFF2-40B4-BE49-F238E27FC236}">
                <a16:creationId xmlns:a16="http://schemas.microsoft.com/office/drawing/2014/main" id="{13B6F92C-E9FE-4246-88FA-1F1E442E16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6674"/>
          <a:stretch/>
        </p:blipFill>
        <p:spPr bwMode="auto">
          <a:xfrm>
            <a:off x="7534654" y="3511296"/>
            <a:ext cx="4657346" cy="334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2229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5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A6201D5-B2F9-4359-A1CE-4EB44ED563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7" t="47666" r="10847" b="6334"/>
          <a:stretch/>
        </p:blipFill>
        <p:spPr>
          <a:xfrm>
            <a:off x="6421035" y="2158738"/>
            <a:ext cx="4811274" cy="238278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AE8E3B8-42DE-4274-8472-EA2277C4FE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3" t="15905" r="8403" b="14861"/>
          <a:stretch/>
        </p:blipFill>
        <p:spPr>
          <a:xfrm>
            <a:off x="641180" y="1331500"/>
            <a:ext cx="5129784" cy="419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396C9A-33A2-49AA-A9B4-283F028D11B4}"/>
              </a:ext>
            </a:extLst>
          </p:cNvPr>
          <p:cNvSpPr txBox="1"/>
          <p:nvPr/>
        </p:nvSpPr>
        <p:spPr>
          <a:xfrm>
            <a:off x="6747387" y="1010265"/>
            <a:ext cx="4484922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Clark County, Nevada    pop. ≈3.1 M</a:t>
            </a:r>
          </a:p>
          <a:p>
            <a:pPr algn="ctr"/>
            <a:r>
              <a:rPr lang="en-US" dirty="0"/>
              <a:t>≈8,000 Square miles</a:t>
            </a:r>
          </a:p>
          <a:p>
            <a:pPr algn="ctr"/>
            <a:r>
              <a:rPr lang="en-US" dirty="0"/>
              <a:t>Largest city pop. ≈2.4 M</a:t>
            </a:r>
          </a:p>
        </p:txBody>
      </p:sp>
    </p:spTree>
    <p:extLst>
      <p:ext uri="{BB962C8B-B14F-4D97-AF65-F5344CB8AC3E}">
        <p14:creationId xmlns:p14="http://schemas.microsoft.com/office/powerpoint/2010/main" val="31144237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6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0D64BBB6-ABFF-4845-BF09-BD0601E7F3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8" t="16890" r="13927" b="4000"/>
          <a:stretch/>
        </p:blipFill>
        <p:spPr>
          <a:xfrm>
            <a:off x="6421035" y="991029"/>
            <a:ext cx="5129784" cy="487594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, Word&#10;&#10;Description automatically generated">
            <a:extLst>
              <a:ext uri="{FF2B5EF4-FFF2-40B4-BE49-F238E27FC236}">
                <a16:creationId xmlns:a16="http://schemas.microsoft.com/office/drawing/2014/main" id="{F808E412-E450-4B71-9FD0-11415C1F0E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4" t="18777" r="12221" b="3555"/>
          <a:stretch/>
        </p:blipFill>
        <p:spPr>
          <a:xfrm>
            <a:off x="641180" y="1103692"/>
            <a:ext cx="5129784" cy="465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177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581B2A7-B8A7-4C1F-93B6-B90B6563CD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66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BB17C91-3E51-4824-BC19-BDF76F2670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45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7B3938-A086-4A20-BC06-705D477C9A04}"/>
              </a:ext>
            </a:extLst>
          </p:cNvPr>
          <p:cNvSpPr txBox="1"/>
          <p:nvPr/>
        </p:nvSpPr>
        <p:spPr>
          <a:xfrm>
            <a:off x="279562" y="4499508"/>
            <a:ext cx="4461340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rural county In the Pacific NW pop. ≈7,500</a:t>
            </a:r>
          </a:p>
          <a:p>
            <a:pPr algn="ctr"/>
            <a:r>
              <a:rPr lang="en-US" dirty="0"/>
              <a:t>› 10,200 square miles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Largest city pop. ≈2,700</a:t>
            </a:r>
          </a:p>
        </p:txBody>
      </p:sp>
    </p:spTree>
    <p:extLst>
      <p:ext uri="{BB962C8B-B14F-4D97-AF65-F5344CB8AC3E}">
        <p14:creationId xmlns:p14="http://schemas.microsoft.com/office/powerpoint/2010/main" val="3027408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9045CA-90D6-4D61-932E-79C5D7FA84AE}"/>
              </a:ext>
            </a:extLst>
          </p:cNvPr>
          <p:cNvSpPr txBox="1"/>
          <p:nvPr/>
        </p:nvSpPr>
        <p:spPr>
          <a:xfrm>
            <a:off x="4810259" y="649480"/>
            <a:ext cx="6555347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b="1" i="0" dirty="0">
                <a:effectLst/>
                <a:latin typeface="Century Schoolbook" panose="02040604050505020304" pitchFamily="18" charset="0"/>
              </a:rPr>
              <a:t>“stay </a:t>
            </a:r>
            <a:r>
              <a:rPr lang="en-US" sz="3600" b="1" i="0" dirty="0">
                <a:effectLst/>
                <a:latin typeface="Century Schoolbook" panose="02040604050505020304" pitchFamily="18" charset="0"/>
              </a:rPr>
              <a:t>in your lane”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i="0" dirty="0">
              <a:effectLst/>
              <a:latin typeface="Bookman Old Style" panose="02050604050505020204" pitchFamily="18" charset="0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Bookman Old Style" panose="02050604050505020204" pitchFamily="18" charset="0"/>
                <a:cs typeface="Cavolini" panose="03000502040302020204" pitchFamily="66" charset="0"/>
              </a:rPr>
              <a:t>2018 National Rifle Association </a:t>
            </a:r>
            <a:r>
              <a:rPr lang="en-US" sz="2400" b="0" i="0" dirty="0">
                <a:effectLst/>
                <a:latin typeface="Bookman Old Style" panose="02050604050505020204" pitchFamily="18" charset="0"/>
                <a:cs typeface="Cavolini" panose="03000502040302020204" pitchFamily="66" charset="0"/>
                <a:sym typeface="Wingdings" panose="05000000000000000000" pitchFamily="2" charset="2"/>
              </a:rPr>
              <a:t>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0" i="0" dirty="0">
              <a:effectLst/>
              <a:latin typeface="Bookman Old Style" panose="02050604050505020204" pitchFamily="18" charset="0"/>
              <a:cs typeface="Cavolini" panose="03000502040302020204" pitchFamily="66" charset="0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Bookman Old Style" panose="02050604050505020204" pitchFamily="18" charset="0"/>
                <a:cs typeface="Cavolini" panose="03000502040302020204" pitchFamily="66" charset="0"/>
              </a:rPr>
              <a:t>ER doctors, about gun violence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0" i="0" dirty="0">
              <a:effectLst/>
              <a:latin typeface="Bookman Old Style" panose="02050604050505020204" pitchFamily="18" charset="0"/>
              <a:cs typeface="Cavolini" panose="03000502040302020204" pitchFamily="66" charset="0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i="1" dirty="0">
                <a:effectLst/>
                <a:latin typeface="Bookman Old Style" panose="02050604050505020204" pitchFamily="18" charset="0"/>
                <a:cs typeface="Cavolini" panose="03000502040302020204" pitchFamily="66" charset="0"/>
              </a:rPr>
              <a:t>“stay in their lane”</a:t>
            </a:r>
            <a:r>
              <a:rPr lang="en-US" sz="2400" b="0" i="0" dirty="0">
                <a:effectLst/>
                <a:latin typeface="Bookman Old Style" panose="02050604050505020204" pitchFamily="18" charset="0"/>
                <a:cs typeface="Cavolini" panose="03000502040302020204" pitchFamily="66" charset="0"/>
              </a:rPr>
              <a:t>  NRA tweet: remarks on gun control did not fall under doctors’ expertise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0" i="0" dirty="0">
              <a:effectLst/>
              <a:latin typeface="Bookman Old Style" panose="02050604050505020204" pitchFamily="18" charset="0"/>
              <a:cs typeface="Cavolini" panose="03000502040302020204" pitchFamily="66" charset="0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Bookman Old Style" panose="02050604050505020204" pitchFamily="18" charset="0"/>
                <a:cs typeface="Cavolini" panose="03000502040302020204" pitchFamily="66" charset="0"/>
              </a:rPr>
              <a:t>Doctors </a:t>
            </a:r>
            <a:r>
              <a:rPr lang="en-US" sz="2400" b="0" i="0" dirty="0">
                <a:effectLst/>
                <a:latin typeface="Bookman Old Style" panose="02050604050505020204" pitchFamily="18" charset="0"/>
                <a:cs typeface="Cavolini" panose="03000502040302020204" pitchFamily="66" charset="0"/>
                <a:sym typeface="Wingdings" panose="05000000000000000000" pitchFamily="2" charset="2"/>
              </a:rPr>
              <a:t></a:t>
            </a:r>
            <a:r>
              <a:rPr lang="en-US" sz="2400" b="0" i="0" dirty="0">
                <a:effectLst/>
                <a:latin typeface="Bookman Old Style" panose="02050604050505020204" pitchFamily="18" charset="0"/>
                <a:cs typeface="Cavolini" panose="03000502040302020204" pitchFamily="66" charset="0"/>
              </a:rPr>
              <a:t> stories of traumatic gun-related injuries and deaths, collected under hashtag </a:t>
            </a:r>
            <a:r>
              <a:rPr lang="en-US" sz="2400" b="1" i="0" dirty="0">
                <a:effectLst/>
                <a:latin typeface="Bookman Old Style" panose="02050604050505020204" pitchFamily="18" charset="0"/>
                <a:cs typeface="Cavolini" panose="03000502040302020204" pitchFamily="66" charset="0"/>
              </a:rPr>
              <a:t>#ThisIsOurLane.</a:t>
            </a:r>
            <a:r>
              <a:rPr lang="en-US" sz="2400" b="0" i="0" dirty="0"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0" i="0" dirty="0">
              <a:effectLst/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200" b="0" i="1" dirty="0">
                <a:effectLst/>
              </a:rPr>
              <a:t>From Merriam Webster Dictionary</a:t>
            </a:r>
            <a:endParaRPr lang="en-US" sz="2200" i="1" dirty="0"/>
          </a:p>
        </p:txBody>
      </p:sp>
    </p:spTree>
    <p:extLst>
      <p:ext uri="{BB962C8B-B14F-4D97-AF65-F5344CB8AC3E}">
        <p14:creationId xmlns:p14="http://schemas.microsoft.com/office/powerpoint/2010/main" val="887102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4" name="Rectangle 134">
            <a:extLst>
              <a:ext uri="{FF2B5EF4-FFF2-40B4-BE49-F238E27FC236}">
                <a16:creationId xmlns:a16="http://schemas.microsoft.com/office/drawing/2014/main" id="{99D1FD2A-2BBA-4B7A-80E4-09314FE25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 descr="How Are Waterfalls Formed? - World of Waterfalls">
            <a:extLst>
              <a:ext uri="{FF2B5EF4-FFF2-40B4-BE49-F238E27FC236}">
                <a16:creationId xmlns:a16="http://schemas.microsoft.com/office/drawing/2014/main" id="{71D2D35C-B911-4D04-AEDD-F178375A9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" r="3109" b="-2"/>
          <a:stretch/>
        </p:blipFill>
        <p:spPr bwMode="auto">
          <a:xfrm>
            <a:off x="321731" y="557189"/>
            <a:ext cx="7086768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2B29B7-68EF-46C8-99D4-1FA3949764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56" r="-2" b="3159"/>
          <a:stretch/>
        </p:blipFill>
        <p:spPr>
          <a:xfrm>
            <a:off x="7601026" y="557189"/>
            <a:ext cx="4269242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106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HD wallpaper: Rapids forming waterfall by a river becoming shallower in the  rocky mountains | Wallpaper Flare">
            <a:extLst>
              <a:ext uri="{FF2B5EF4-FFF2-40B4-BE49-F238E27FC236}">
                <a16:creationId xmlns:a16="http://schemas.microsoft.com/office/drawing/2014/main" id="{9FA70980-84BA-42A0-83B0-D04B841BFD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1" b="9913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4376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40" name="Freeform: Shape 29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31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2">
            <a:extLst>
              <a:ext uri="{FF2B5EF4-FFF2-40B4-BE49-F238E27FC236}">
                <a16:creationId xmlns:a16="http://schemas.microsoft.com/office/drawing/2014/main" id="{45DFB1A5-35A8-43DB-8C9D-063ECCDFCD41}"/>
              </a:ext>
            </a:extLst>
          </p:cNvPr>
          <p:cNvSpPr txBox="1"/>
          <p:nvPr/>
        </p:nvSpPr>
        <p:spPr>
          <a:xfrm>
            <a:off x="7187068" y="901154"/>
            <a:ext cx="4389407" cy="248815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2500" lnSpcReduction="2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7400" b="1" i="0" dirty="0">
                <a:solidFill>
                  <a:schemeClr val="tx2"/>
                </a:solidFill>
                <a:effectLst/>
                <a:latin typeface="Century Schoolbook" panose="02040604050505020304" pitchFamily="18" charset="0"/>
              </a:rPr>
              <a:t>“We made the world we’re living in and we have to make it over.”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400" b="1" i="0" dirty="0">
                <a:solidFill>
                  <a:schemeClr val="tx2"/>
                </a:solidFill>
                <a:effectLst/>
                <a:latin typeface="Century Schoolbook" panose="02040604050505020304" pitchFamily="18" charset="0"/>
              </a:rPr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7400" dirty="0">
              <a:solidFill>
                <a:schemeClr val="tx2"/>
              </a:solidFill>
              <a:latin typeface="Century Schoolbook" panose="02040604050505020304" pitchFamily="18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5500" b="1" i="0" u="sng" strike="noStrike" dirty="0">
                <a:solidFill>
                  <a:schemeClr val="tx2"/>
                </a:solidFill>
                <a:effectLst/>
                <a:hlinkClick r:id="rId3"/>
              </a:rPr>
              <a:t>James Baldwin</a:t>
            </a:r>
            <a:endParaRPr lang="en-US" sz="5500" u="sng" dirty="0">
              <a:solidFill>
                <a:schemeClr val="tx2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43" name="Freeform: Shape 35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B057A13B-35BD-42D6-BA92-4915FD48B6F3}"/>
              </a:ext>
            </a:extLst>
          </p:cNvPr>
          <p:cNvSpPr txBox="1"/>
          <p:nvPr/>
        </p:nvSpPr>
        <p:spPr>
          <a:xfrm>
            <a:off x="586403" y="3967576"/>
            <a:ext cx="642593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2F2A53"/>
                </a:solidFill>
                <a:effectLst/>
                <a:latin typeface="Century Schoolbook" panose="02040604050505020304" pitchFamily="18" charset="0"/>
              </a:rPr>
              <a:t>“A social justice approach should be central to medicine and to public health.”</a:t>
            </a:r>
          </a:p>
          <a:p>
            <a:pPr algn="ctr"/>
            <a:endParaRPr lang="en-US" b="1" u="sng" dirty="0">
              <a:solidFill>
                <a:schemeClr val="accent5">
                  <a:lumMod val="50000"/>
                </a:schemeClr>
              </a:solidFill>
              <a:latin typeface="Kepler"/>
            </a:endParaRPr>
          </a:p>
          <a:p>
            <a:pPr algn="ctr"/>
            <a:r>
              <a:rPr lang="en-US" b="1" u="sng" dirty="0">
                <a:solidFill>
                  <a:schemeClr val="accent5">
                    <a:lumMod val="50000"/>
                  </a:schemeClr>
                </a:solidFill>
                <a:latin typeface="Kepler"/>
              </a:rPr>
              <a:t>Paul Farmer</a:t>
            </a:r>
            <a:endParaRPr lang="en-US" b="1" u="sng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218" name="Picture 2" descr="Paul Farmer, relentless champion of global health, showed us how to fight  inequities - The Boston Globe">
            <a:extLst>
              <a:ext uri="{FF2B5EF4-FFF2-40B4-BE49-F238E27FC236}">
                <a16:creationId xmlns:a16="http://schemas.microsoft.com/office/drawing/2014/main" id="{B819E238-F94B-44B9-887B-9901517A9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071" y="1229194"/>
            <a:ext cx="3759055" cy="249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James Baldwin Biography and Quotes | James Baldwin Biography | American  Masters | PBS">
            <a:extLst>
              <a:ext uri="{FF2B5EF4-FFF2-40B4-BE49-F238E27FC236}">
                <a16:creationId xmlns:a16="http://schemas.microsoft.com/office/drawing/2014/main" id="{6955E462-081E-4100-A57D-983C4EB62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584" y="3468697"/>
            <a:ext cx="4154969" cy="248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010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ar and a van parked in a grassy area with tree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DBD0579B-32EA-40E4-8F8F-EE641DA36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57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685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23AC87AE-85AF-491B-99BC-B0E9BC6CB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57" y="457200"/>
            <a:ext cx="1126748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349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419EC81-6407-4A36-AB51-5E84351178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1938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4" name="AutoShape 6" descr="River quotes are loved by all nature lovers.">
            <a:extLst>
              <a:ext uri="{FF2B5EF4-FFF2-40B4-BE49-F238E27FC236}">
                <a16:creationId xmlns:a16="http://schemas.microsoft.com/office/drawing/2014/main" id="{A606ADE8-379A-4418-80C8-CB0D66240E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138948" cy="313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Quotes on the ocean are a favorite among scuba divers.">
            <a:extLst>
              <a:ext uri="{FF2B5EF4-FFF2-40B4-BE49-F238E27FC236}">
                <a16:creationId xmlns:a16="http://schemas.microsoft.com/office/drawing/2014/main" id="{27A499F5-0216-49DD-A78B-4B86D781CE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4380271" cy="438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Quotes on the ocean are a favorite among scuba divers.">
            <a:extLst>
              <a:ext uri="{FF2B5EF4-FFF2-40B4-BE49-F238E27FC236}">
                <a16:creationId xmlns:a16="http://schemas.microsoft.com/office/drawing/2014/main" id="{A6722C4B-23BD-4683-AB39-6C5F0F873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7240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419EC81-6407-4A36-AB51-5E84351178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938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4" name="AutoShape 6" descr="River quotes are loved by all nature lovers.">
            <a:extLst>
              <a:ext uri="{FF2B5EF4-FFF2-40B4-BE49-F238E27FC236}">
                <a16:creationId xmlns:a16="http://schemas.microsoft.com/office/drawing/2014/main" id="{A606ADE8-379A-4418-80C8-CB0D66240E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138948" cy="313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Quotes on the ocean are a favorite among scuba divers.">
            <a:extLst>
              <a:ext uri="{FF2B5EF4-FFF2-40B4-BE49-F238E27FC236}">
                <a16:creationId xmlns:a16="http://schemas.microsoft.com/office/drawing/2014/main" id="{27A499F5-0216-49DD-A78B-4B86D781CE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4380271" cy="438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Quotes on the ocean are a favorite among scuba divers.">
            <a:extLst>
              <a:ext uri="{FF2B5EF4-FFF2-40B4-BE49-F238E27FC236}">
                <a16:creationId xmlns:a16="http://schemas.microsoft.com/office/drawing/2014/main" id="{A6722C4B-23BD-4683-AB39-6C5F0F873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6D849B-E681-4DCC-BCF6-9060AC116A86}"/>
              </a:ext>
            </a:extLst>
          </p:cNvPr>
          <p:cNvSpPr txBox="1"/>
          <p:nvPr/>
        </p:nvSpPr>
        <p:spPr>
          <a:xfrm>
            <a:off x="746826" y="545922"/>
            <a:ext cx="609477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3200" b="1" dirty="0">
                <a:latin typeface="Inter"/>
                <a:cs typeface="Sakkal Majalla" panose="020B0604020202020204" pitchFamily="2" charset="-78"/>
              </a:rPr>
              <a:t>“</a:t>
            </a:r>
            <a:r>
              <a:rPr lang="en-US" sz="3200" b="1" i="0" dirty="0">
                <a:effectLst/>
                <a:latin typeface="Sakkal Majalla" panose="020B0604020202020204" pitchFamily="2" charset="-78"/>
                <a:cs typeface="Sakkal Majalla" panose="020B0604020202020204" pitchFamily="2" charset="-78"/>
              </a:rPr>
              <a:t>I would love to live like a river flows, carried by the surprise of its own unfolding.”</a:t>
            </a:r>
          </a:p>
          <a:p>
            <a:pPr algn="ctr" fontAlgn="base"/>
            <a:r>
              <a:rPr lang="en-US" sz="2000" b="0" i="0" dirty="0">
                <a:effectLst/>
                <a:latin typeface="Sakkal Majalla" panose="020B0604020202020204" pitchFamily="2" charset="-78"/>
                <a:cs typeface="Sakkal Majalla" panose="020B0604020202020204" pitchFamily="2" charset="-78"/>
              </a:rPr>
              <a:t>- John </a:t>
            </a:r>
            <a:r>
              <a:rPr lang="en-US" sz="2000" b="0" i="0" dirty="0" err="1">
                <a:effectLst/>
                <a:latin typeface="Sakkal Majalla" panose="020B0604020202020204" pitchFamily="2" charset="-78"/>
                <a:cs typeface="Sakkal Majalla" panose="020B0604020202020204" pitchFamily="2" charset="-78"/>
              </a:rPr>
              <a:t>O'Donohue</a:t>
            </a:r>
            <a:r>
              <a:rPr lang="en-US" sz="2000" b="0" i="0" dirty="0">
                <a:effectLst/>
                <a:latin typeface="Sakkal Majalla" panose="020B0604020202020204" pitchFamily="2" charset="-78"/>
                <a:cs typeface="Sakkal Majalla" panose="020B0604020202020204" pitchFamily="2" charset="-78"/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4169435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unset over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50717ECD-8324-4836-8D72-6203CDB68A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66" b="35765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821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dy of water with trees on the side&#10;&#10;Description automatically generated with medium confidence">
            <a:extLst>
              <a:ext uri="{FF2B5EF4-FFF2-40B4-BE49-F238E27FC236}">
                <a16:creationId xmlns:a16="http://schemas.microsoft.com/office/drawing/2014/main" id="{536FA15C-2C92-4271-BD34-3634F6E80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06" y="-162233"/>
            <a:ext cx="115996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69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duck swimming in the water&#10;&#10;Description automatically generated with medium confidence">
            <a:extLst>
              <a:ext uri="{FF2B5EF4-FFF2-40B4-BE49-F238E27FC236}">
                <a16:creationId xmlns:a16="http://schemas.microsoft.com/office/drawing/2014/main" id="{7FC9D1F6-58C8-442B-8D6B-16C140BE5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88" y="456986"/>
            <a:ext cx="2748915" cy="5943600"/>
          </a:xfrm>
          <a:prstGeom prst="rect">
            <a:avLst/>
          </a:prstGeom>
        </p:spPr>
      </p:pic>
      <p:pic>
        <p:nvPicPr>
          <p:cNvPr id="4" name="Picture 3" descr="A dog swimming in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04EE5BB6-14F2-4895-AF1C-2B05D34C5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948" y="456986"/>
            <a:ext cx="5730651" cy="577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44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water, outdoor, nature&#10;&#10;Description automatically generated">
            <a:extLst>
              <a:ext uri="{FF2B5EF4-FFF2-40B4-BE49-F238E27FC236}">
                <a16:creationId xmlns:a16="http://schemas.microsoft.com/office/drawing/2014/main" id="{28CC12A1-CD0D-468E-862A-854D6B5E6E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3" r="-1" b="21477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981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B5739F-6E5C-4A84-954A-2F8F9C730356}"/>
              </a:ext>
            </a:extLst>
          </p:cNvPr>
          <p:cNvSpPr txBox="1"/>
          <p:nvPr/>
        </p:nvSpPr>
        <p:spPr>
          <a:xfrm rot="10800000" flipV="1">
            <a:off x="4445661" y="511388"/>
            <a:ext cx="7061741" cy="728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i="0" dirty="0">
                <a:effectLst/>
                <a:latin typeface="Century Schoolbook" panose="02040604050505020304" pitchFamily="18" charset="0"/>
              </a:rPr>
              <a:t>Change:  to become different</a:t>
            </a:r>
            <a:r>
              <a:rPr lang="en-US" sz="2000" b="0" i="0" dirty="0">
                <a:effectLst/>
              </a:rPr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57068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B5739F-6E5C-4A84-954A-2F8F9C730356}"/>
              </a:ext>
            </a:extLst>
          </p:cNvPr>
          <p:cNvSpPr txBox="1"/>
          <p:nvPr/>
        </p:nvSpPr>
        <p:spPr>
          <a:xfrm rot="10800000" flipV="1">
            <a:off x="4445661" y="511388"/>
            <a:ext cx="7061741" cy="728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i="0" dirty="0">
                <a:effectLst/>
                <a:latin typeface="Century Schoolbook" panose="02040604050505020304" pitchFamily="18" charset="0"/>
              </a:rPr>
              <a:t>Change:  to become different</a:t>
            </a:r>
            <a:r>
              <a:rPr lang="en-US" sz="2000" b="0" i="0" dirty="0">
                <a:effectLst/>
              </a:rPr>
              <a:t>.</a:t>
            </a: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465294-CB5B-42FC-9B86-9E5E89F4DEA0}"/>
              </a:ext>
            </a:extLst>
          </p:cNvPr>
          <p:cNvSpPr txBox="1"/>
          <p:nvPr/>
        </p:nvSpPr>
        <p:spPr>
          <a:xfrm>
            <a:off x="4528959" y="2155214"/>
            <a:ext cx="689514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303336"/>
                </a:solidFill>
                <a:effectLst/>
                <a:latin typeface="Century Schoolbook" panose="02040604050505020304" pitchFamily="18" charset="0"/>
              </a:rPr>
              <a:t>Agent:   something that produces or is capable of producing an effect.</a:t>
            </a:r>
          </a:p>
          <a:p>
            <a:endParaRPr lang="en-US" sz="2000" b="1" dirty="0">
              <a:solidFill>
                <a:srgbClr val="303336"/>
              </a:solidFill>
              <a:latin typeface="Century Schoolbook" panose="02040604050505020304" pitchFamily="18" charset="0"/>
            </a:endParaRPr>
          </a:p>
          <a:p>
            <a:r>
              <a:rPr lang="en-US" sz="2000" b="1" dirty="0">
                <a:solidFill>
                  <a:srgbClr val="303336"/>
                </a:solidFill>
                <a:latin typeface="Century Schoolbook" panose="02040604050505020304" pitchFamily="18" charset="0"/>
              </a:rPr>
              <a:t>From </a:t>
            </a:r>
            <a:r>
              <a:rPr lang="en-US" sz="2000" b="1" i="0" dirty="0">
                <a:solidFill>
                  <a:srgbClr val="202124"/>
                </a:solidFill>
                <a:effectLst/>
                <a:latin typeface="Century Schoolbook" panose="02040604050505020304" pitchFamily="18" charset="0"/>
              </a:rPr>
              <a:t>late 15</a:t>
            </a:r>
            <a:r>
              <a:rPr lang="en-US" sz="2000" b="1" i="0" baseline="30000" dirty="0">
                <a:solidFill>
                  <a:srgbClr val="202124"/>
                </a:solidFill>
                <a:effectLst/>
                <a:latin typeface="Century Schoolbook" panose="02040604050505020304" pitchFamily="18" charset="0"/>
              </a:rPr>
              <a:t>th</a:t>
            </a:r>
            <a:r>
              <a:rPr lang="en-US" sz="2000" b="1" i="0" dirty="0">
                <a:solidFill>
                  <a:srgbClr val="202124"/>
                </a:solidFill>
                <a:effectLst/>
                <a:latin typeface="Century Schoolbook" panose="02040604050505020304" pitchFamily="18" charset="0"/>
              </a:rPr>
              <a:t> century: "one who acts," from Latin </a:t>
            </a:r>
            <a:r>
              <a:rPr lang="en-US" sz="2000" b="1" i="1" dirty="0" err="1">
                <a:solidFill>
                  <a:srgbClr val="202124"/>
                </a:solidFill>
                <a:effectLst/>
                <a:latin typeface="Century Schoolbook" panose="02040604050505020304" pitchFamily="18" charset="0"/>
              </a:rPr>
              <a:t>agentem</a:t>
            </a:r>
            <a:r>
              <a:rPr lang="en-US" sz="2000" b="1" i="0" dirty="0">
                <a:solidFill>
                  <a:srgbClr val="202124"/>
                </a:solidFill>
                <a:effectLst/>
                <a:latin typeface="Century Schoolbook" panose="02040604050505020304" pitchFamily="18" charset="0"/>
              </a:rPr>
              <a:t> "effective, powerful. "  </a:t>
            </a:r>
            <a:r>
              <a:rPr lang="en-US" sz="2000" b="1" i="1" dirty="0" err="1">
                <a:solidFill>
                  <a:srgbClr val="202124"/>
                </a:solidFill>
                <a:effectLst/>
                <a:latin typeface="Century Schoolbook" panose="02040604050505020304" pitchFamily="18" charset="0"/>
              </a:rPr>
              <a:t>agere</a:t>
            </a:r>
            <a:r>
              <a:rPr lang="en-US" sz="2000" b="1" i="0" dirty="0">
                <a:solidFill>
                  <a:srgbClr val="202124"/>
                </a:solidFill>
                <a:effectLst/>
                <a:latin typeface="Century Schoolbook" panose="02040604050505020304" pitchFamily="18" charset="0"/>
              </a:rPr>
              <a:t> “…</a:t>
            </a:r>
            <a:r>
              <a:rPr lang="en-US" sz="2000" b="1" i="0" u="sng" dirty="0">
                <a:solidFill>
                  <a:srgbClr val="202124"/>
                </a:solidFill>
                <a:effectLst/>
                <a:latin typeface="Century Schoolbook" panose="02040604050505020304" pitchFamily="18" charset="0"/>
              </a:rPr>
              <a:t>to do</a:t>
            </a:r>
            <a:r>
              <a:rPr lang="en-US" sz="2000" b="1" dirty="0">
                <a:solidFill>
                  <a:srgbClr val="202124"/>
                </a:solidFill>
                <a:latin typeface="Century Schoolbook" panose="02040604050505020304" pitchFamily="18" charset="0"/>
              </a:rPr>
              <a:t>”</a:t>
            </a:r>
            <a:endParaRPr lang="en-US" sz="2000" b="1" i="0" dirty="0">
              <a:solidFill>
                <a:srgbClr val="202124"/>
              </a:solidFill>
              <a:effectLst/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2311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B0C7B45-A2AB-4F28-832F-7ECA814417FE}">
  <we:reference id="wa104038830" version="1.0.0.3" store="en-US" storeType="OMEX"/>
  <we:alternateReferences>
    <we:reference id="WA104038830" version="1.0.0.3" store="WA104038830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8516</TotalTime>
  <Words>457</Words>
  <Application>Microsoft Macintosh PowerPoint</Application>
  <PresentationFormat>Widescreen</PresentationFormat>
  <Paragraphs>73</Paragraphs>
  <Slides>32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Arial</vt:lpstr>
      <vt:lpstr>Book Antiqua</vt:lpstr>
      <vt:lpstr>Bookman Old Style</vt:lpstr>
      <vt:lpstr>Calibri</vt:lpstr>
      <vt:lpstr>Calibri Light</vt:lpstr>
      <vt:lpstr>Cavolini</vt:lpstr>
      <vt:lpstr>Century Schoolbook</vt:lpstr>
      <vt:lpstr>Informal Roman</vt:lpstr>
      <vt:lpstr>Inter</vt:lpstr>
      <vt:lpstr>Kepler</vt:lpstr>
      <vt:lpstr>MV Boli</vt:lpstr>
      <vt:lpstr>Mystical Woods Smooth Script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Tina Castanares</dc:creator>
  <cp:lastModifiedBy>Longenecker, Randall</cp:lastModifiedBy>
  <cp:revision>48</cp:revision>
  <dcterms:created xsi:type="dcterms:W3CDTF">2022-04-10T20:13:19Z</dcterms:created>
  <dcterms:modified xsi:type="dcterms:W3CDTF">2022-04-20T14:54:46Z</dcterms:modified>
</cp:coreProperties>
</file>