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8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7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6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7924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3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7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94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5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8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6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5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4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5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0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5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A2723DF-2485-4EC6-B5CA-1E0EAE9858EF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CE3F-E758-4757-8A68-A7DEF2563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18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hyperlink" Target="mailto:dsmith@skylakes.or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hyperlink" Target="mailto:dsmith@skylakes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508379" y="392086"/>
            <a:ext cx="717524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EXPAND THE JOY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IN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RURAL RESIDENCY TRAINING</a:t>
            </a: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Through Unique Curricula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3"/>
    </mc:Choice>
    <mc:Fallback xmlns="">
      <p:transition spd="slow" advTm="4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Rural Training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940" y="2752714"/>
            <a:ext cx="8946541" cy="4195481"/>
          </a:xfrm>
        </p:spPr>
        <p:txBody>
          <a:bodyPr/>
          <a:lstStyle/>
          <a:p>
            <a:r>
              <a:rPr lang="en-US" dirty="0"/>
              <a:t>Promoting our programs effectively to attract prospective applicants</a:t>
            </a:r>
          </a:p>
          <a:p>
            <a:r>
              <a:rPr lang="en-US" dirty="0"/>
              <a:t>Broadened full scope needs for rural can seem intimidating</a:t>
            </a:r>
          </a:p>
          <a:p>
            <a:r>
              <a:rPr lang="en-US" dirty="0"/>
              <a:t>Remoteness issues for FP and their family</a:t>
            </a:r>
          </a:p>
          <a:p>
            <a:r>
              <a:rPr lang="en-US" dirty="0"/>
              <a:t>Isolation issues</a:t>
            </a:r>
          </a:p>
          <a:p>
            <a:r>
              <a:rPr lang="en-US" dirty="0"/>
              <a:t>Wellness and Burnout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do effectively sell my program and make it attractive ???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5"/>
    </mc:Choice>
    <mc:Fallback xmlns="">
      <p:transition spd="slow" advTm="6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what makes you special??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Curricular strengths of your program</a:t>
            </a:r>
          </a:p>
          <a:p>
            <a:pPr lvl="1"/>
            <a:r>
              <a:rPr lang="en-US" dirty="0"/>
              <a:t>OB/cesarean</a:t>
            </a:r>
          </a:p>
          <a:p>
            <a:pPr lvl="1"/>
            <a:r>
              <a:rPr lang="en-US" dirty="0"/>
              <a:t>Endoscopy</a:t>
            </a:r>
          </a:p>
          <a:p>
            <a:pPr lvl="1"/>
            <a:r>
              <a:rPr lang="en-US" dirty="0"/>
              <a:t>Procedures</a:t>
            </a:r>
          </a:p>
          <a:p>
            <a:pPr lvl="1"/>
            <a:r>
              <a:rPr lang="en-US" dirty="0"/>
              <a:t>Full scope          </a:t>
            </a:r>
          </a:p>
          <a:p>
            <a:pPr lvl="1"/>
            <a:r>
              <a:rPr lang="en-US" dirty="0"/>
              <a:t>Advocacy</a:t>
            </a:r>
          </a:p>
          <a:p>
            <a:r>
              <a:rPr lang="en-US" dirty="0"/>
              <a:t>Finding your program’s passion – what lights your fire?</a:t>
            </a:r>
          </a:p>
          <a:p>
            <a:pPr lvl="1"/>
            <a:r>
              <a:rPr lang="en-US" dirty="0"/>
              <a:t>Wilderness Medicine</a:t>
            </a:r>
          </a:p>
          <a:p>
            <a:pPr lvl="1"/>
            <a:r>
              <a:rPr lang="en-US" dirty="0"/>
              <a:t>Culinary Medicine</a:t>
            </a:r>
          </a:p>
          <a:p>
            <a:pPr lvl="1"/>
            <a:r>
              <a:rPr lang="en-US" dirty="0"/>
              <a:t>POCUS</a:t>
            </a:r>
          </a:p>
          <a:p>
            <a:pPr lvl="1"/>
            <a:r>
              <a:rPr lang="en-US" dirty="0"/>
              <a:t>Community outreach</a:t>
            </a:r>
          </a:p>
          <a:p>
            <a:pPr lvl="1"/>
            <a:r>
              <a:rPr lang="en-US" dirty="0"/>
              <a:t>Special populations/Social Determinants of Health</a:t>
            </a:r>
          </a:p>
          <a:p>
            <a:pPr lvl="1"/>
            <a:r>
              <a:rPr lang="en-US" dirty="0"/>
              <a:t>Wellness or Lifestyle</a:t>
            </a:r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89" y="1600200"/>
            <a:ext cx="2591375" cy="460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58"/>
    </mc:Choice>
    <mc:Fallback xmlns="">
      <p:transition spd="slow" advTm="8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Wilderness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Outdoors Passion – how to take medicine to the outdoors?</a:t>
            </a:r>
          </a:p>
          <a:p>
            <a:r>
              <a:rPr lang="en-US" dirty="0"/>
              <a:t>Especially attractive to the younger physicians</a:t>
            </a:r>
          </a:p>
          <a:p>
            <a:r>
              <a:rPr lang="en-US" dirty="0"/>
              <a:t>Fits rural family medicine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96" y="3098379"/>
            <a:ext cx="5024535" cy="33496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7"/>
    </mc:Choice>
    <mc:Fallback xmlns="">
      <p:transition spd="slow" advTm="6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Cascades East Wilderness Medicine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Wilderness Medicine Society Fellowship concurrent with residency</a:t>
            </a:r>
          </a:p>
          <a:p>
            <a:r>
              <a:rPr lang="en-US" dirty="0"/>
              <a:t>AWLS – Advanced Wilderness Life Support, includes a 4 day whitewater rafting/kayaking trip</a:t>
            </a:r>
          </a:p>
          <a:p>
            <a:r>
              <a:rPr lang="en-US" dirty="0"/>
              <a:t>Winter Wilderness Medicine Conference</a:t>
            </a:r>
          </a:p>
          <a:p>
            <a:r>
              <a:rPr lang="en-US" dirty="0"/>
              <a:t>Longitudinal monthly didactic</a:t>
            </a:r>
          </a:p>
          <a:p>
            <a:r>
              <a:rPr lang="en-US" dirty="0"/>
              <a:t>Resident fellow candidates as teachers</a:t>
            </a:r>
          </a:p>
          <a:p>
            <a:r>
              <a:rPr lang="en-US" dirty="0"/>
              <a:t>Medical School Student exposure</a:t>
            </a:r>
          </a:p>
          <a:p>
            <a:r>
              <a:rPr lang="en-US" dirty="0"/>
              <a:t>Interdisciplinary</a:t>
            </a:r>
          </a:p>
          <a:p>
            <a:r>
              <a:rPr lang="en-US" dirty="0"/>
              <a:t>Medical Student and Nursing scholarships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95" y="3203317"/>
            <a:ext cx="4838700" cy="3225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40"/>
    </mc:Choice>
    <mc:Fallback xmlns="">
      <p:transition spd="slow" advTm="11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commercial outfitters</a:t>
            </a:r>
          </a:p>
          <a:p>
            <a:r>
              <a:rPr lang="en-US" dirty="0"/>
              <a:t>Use commercial caterers/restaurant owners for food prep</a:t>
            </a:r>
          </a:p>
          <a:p>
            <a:r>
              <a:rPr lang="en-US" dirty="0"/>
              <a:t>Use hospital CME coordinator and provides hospital liability coverage</a:t>
            </a:r>
          </a:p>
          <a:p>
            <a:r>
              <a:rPr lang="en-US" dirty="0"/>
              <a:t>Use WMS Fellows or Fellow candidates as instructors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03" y="3718379"/>
            <a:ext cx="3535362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11"/>
    </mc:Choice>
    <mc:Fallback xmlns="">
      <p:transition spd="slow" advTm="6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Resident’s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Motivations for ranking Cascades East FMR high</a:t>
            </a:r>
          </a:p>
          <a:p>
            <a:r>
              <a:rPr lang="en-US" dirty="0"/>
              <a:t>What made Cascades East more attractive than other excellent residency programs</a:t>
            </a:r>
          </a:p>
          <a:p>
            <a:r>
              <a:rPr lang="en-US" dirty="0"/>
              <a:t>Fellowship attraction</a:t>
            </a:r>
          </a:p>
          <a:p>
            <a:r>
              <a:rPr lang="en-US" dirty="0"/>
              <a:t>Effect on resident wellness</a:t>
            </a:r>
          </a:p>
          <a:p>
            <a:r>
              <a:rPr lang="en-US" dirty="0"/>
              <a:t>Practical lifesaving skill sets</a:t>
            </a:r>
          </a:p>
          <a:p>
            <a:r>
              <a:rPr lang="en-US" dirty="0"/>
              <a:t>Role of teaching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27" y="4025075"/>
            <a:ext cx="3507241" cy="262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2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02"/>
    </mc:Choice>
    <mc:Fallback xmlns="">
      <p:transition spd="slow" advTm="28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WMS.org (fellowship requirements)</a:t>
            </a:r>
          </a:p>
          <a:p>
            <a:r>
              <a:rPr lang="en-US" dirty="0" err="1"/>
              <a:t>AdventureMed</a:t>
            </a:r>
            <a:r>
              <a:rPr lang="en-US" dirty="0"/>
              <a:t> – awls.org (AWLS requirements)</a:t>
            </a:r>
          </a:p>
          <a:p>
            <a:r>
              <a:rPr lang="en-US" dirty="0"/>
              <a:t>AFMRD PD toolkit - afmrd.org (our Wilderness Medicine curriculum)</a:t>
            </a:r>
          </a:p>
          <a:p>
            <a:r>
              <a:rPr lang="en-US" dirty="0"/>
              <a:t>Dwight Smith MD  </a:t>
            </a:r>
            <a:r>
              <a:rPr lang="en-US" dirty="0">
                <a:hlinkClick r:id="rId4"/>
              </a:rPr>
              <a:t>dsmith@skylakes.org</a:t>
            </a:r>
            <a:r>
              <a:rPr lang="en-US" dirty="0"/>
              <a:t>  or cell phone  541-891-1831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8"/>
    </mc:Choice>
    <mc:Fallback xmlns="">
      <p:transition spd="slow" advTm="3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90" y="0"/>
            <a:ext cx="5092906" cy="1574808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91444" y="2224396"/>
            <a:ext cx="5084979" cy="1371600"/>
          </a:xfrm>
        </p:spPr>
        <p:txBody>
          <a:bodyPr/>
          <a:lstStyle/>
          <a:p>
            <a:r>
              <a:rPr lang="en-US" dirty="0"/>
              <a:t>Dwight Smith MD </a:t>
            </a:r>
          </a:p>
          <a:p>
            <a:r>
              <a:rPr lang="en-US" dirty="0">
                <a:hlinkClick r:id="rId4"/>
              </a:rPr>
              <a:t>E-mail questions to me at dsmith@skylakes.org</a:t>
            </a:r>
            <a:r>
              <a:rPr lang="en-US" dirty="0"/>
              <a:t> </a:t>
            </a:r>
          </a:p>
          <a:p>
            <a:r>
              <a:rPr lang="en-US" dirty="0"/>
              <a:t>Call 541-891-1831</a:t>
            </a:r>
          </a:p>
          <a:p>
            <a:r>
              <a:rPr lang="en-US" dirty="0"/>
              <a:t>	</a:t>
            </a:r>
          </a:p>
        </p:txBody>
      </p:sp>
      <p:pic>
        <p:nvPicPr>
          <p:cNvPr id="2051" name="Picture 3" descr="P:\# Wilderness Medicine\Photos\Cool WM photos\Stewart moulag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60" y="2162496"/>
            <a:ext cx="6212017" cy="41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>
          <a:xfrm>
            <a:off x="7529211" y="595993"/>
            <a:ext cx="3200400" cy="4572000"/>
          </a:xfrm>
        </p:spPr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1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0"/>
    </mc:Choice>
    <mc:Fallback xmlns="">
      <p:transition spd="slow" advTm="2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3249</TotalTime>
  <Words>299</Words>
  <Application>Microsoft Macintosh PowerPoint</Application>
  <PresentationFormat>Widescreen</PresentationFormat>
  <Paragraphs>64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PowerPoint Presentation</vt:lpstr>
      <vt:lpstr>Challenges for Rural Training Programs</vt:lpstr>
      <vt:lpstr>Finding what makes you special??</vt:lpstr>
      <vt:lpstr>Wilderness Medicine</vt:lpstr>
      <vt:lpstr>Cascades East Wilderness Medicine </vt:lpstr>
      <vt:lpstr>Liability</vt:lpstr>
      <vt:lpstr>Resident’s Perspective</vt:lpstr>
      <vt:lpstr>Resources</vt:lpstr>
      <vt:lpstr>QUESTIONS?</vt:lpstr>
    </vt:vector>
  </TitlesOfParts>
  <Company>Sky Lakes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 THE JOY IN RESIDENCY TRAINING</dc:title>
  <dc:creator>Smith,Dwight</dc:creator>
  <cp:lastModifiedBy>Longenecker, Randall</cp:lastModifiedBy>
  <cp:revision>24</cp:revision>
  <dcterms:created xsi:type="dcterms:W3CDTF">2019-12-18T18:01:11Z</dcterms:created>
  <dcterms:modified xsi:type="dcterms:W3CDTF">2020-05-02T14:14:55Z</dcterms:modified>
</cp:coreProperties>
</file>